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7" r:id="rId14"/>
    <p:sldId id="269" r:id="rId15"/>
    <p:sldId id="282" r:id="rId16"/>
    <p:sldId id="283" r:id="rId17"/>
    <p:sldId id="271" r:id="rId18"/>
    <p:sldId id="275" r:id="rId19"/>
    <p:sldId id="281" r:id="rId20"/>
    <p:sldId id="274" r:id="rId21"/>
    <p:sldId id="276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4.png"/><Relationship Id="rId7" Type="http://schemas.openxmlformats.org/officeDocument/2006/relationships/image" Target="../media/image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19.svg"/><Relationship Id="rId4" Type="http://schemas.openxmlformats.org/officeDocument/2006/relationships/image" Target="../media/image15.svg"/><Relationship Id="rId9" Type="http://schemas.openxmlformats.org/officeDocument/2006/relationships/image" Target="../media/image18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4.png"/><Relationship Id="rId7" Type="http://schemas.openxmlformats.org/officeDocument/2006/relationships/image" Target="../media/image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19.svg"/><Relationship Id="rId4" Type="http://schemas.openxmlformats.org/officeDocument/2006/relationships/image" Target="../media/image15.svg"/><Relationship Id="rId9" Type="http://schemas.openxmlformats.org/officeDocument/2006/relationships/image" Target="../media/image18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271C0-810A-4F96-89E5-1008394FFC3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1F487D-A11B-4536-9934-C3D271306D3D}">
      <dgm:prSet/>
      <dgm:spPr/>
      <dgm:t>
        <a:bodyPr/>
        <a:lstStyle/>
        <a:p>
          <a:r>
            <a:rPr lang="en-GB" baseline="0" dirty="0"/>
            <a:t>A</a:t>
          </a:r>
          <a:r>
            <a:rPr lang="en-GB" baseline="0" dirty="0">
              <a:solidFill>
                <a:schemeClr val="accent2"/>
              </a:solidFill>
            </a:rPr>
            <a:t>utomation</a:t>
          </a:r>
          <a:endParaRPr lang="en-US" dirty="0">
            <a:solidFill>
              <a:schemeClr val="accent2"/>
            </a:solidFill>
          </a:endParaRPr>
        </a:p>
      </dgm:t>
    </dgm:pt>
    <dgm:pt modelId="{D4DD10D2-C884-495F-993A-1231894AE4CD}" type="parTrans" cxnId="{43488D57-8B49-471D-9DA5-7D6C814FF59F}">
      <dgm:prSet/>
      <dgm:spPr/>
      <dgm:t>
        <a:bodyPr/>
        <a:lstStyle/>
        <a:p>
          <a:endParaRPr lang="en-US"/>
        </a:p>
      </dgm:t>
    </dgm:pt>
    <dgm:pt modelId="{2A438FF6-3A57-45E2-BFE2-342E288D6136}" type="sibTrans" cxnId="{43488D57-8B49-471D-9DA5-7D6C814FF59F}">
      <dgm:prSet/>
      <dgm:spPr/>
      <dgm:t>
        <a:bodyPr/>
        <a:lstStyle/>
        <a:p>
          <a:endParaRPr lang="en-US"/>
        </a:p>
      </dgm:t>
    </dgm:pt>
    <dgm:pt modelId="{3C7DD299-8D16-4DB2-B957-BABC926F6CBA}">
      <dgm:prSet/>
      <dgm:spPr/>
      <dgm:t>
        <a:bodyPr/>
        <a:lstStyle/>
        <a:p>
          <a:r>
            <a:rPr lang="en-GB" baseline="0"/>
            <a:t>E</a:t>
          </a:r>
          <a:endParaRPr lang="en-US"/>
        </a:p>
      </dgm:t>
    </dgm:pt>
    <dgm:pt modelId="{BE5D7F4B-9231-42F5-A32E-83DE7FA42849}" type="parTrans" cxnId="{8539643B-F381-4662-88BB-983354884C9F}">
      <dgm:prSet/>
      <dgm:spPr/>
      <dgm:t>
        <a:bodyPr/>
        <a:lstStyle/>
        <a:p>
          <a:endParaRPr lang="en-US"/>
        </a:p>
      </dgm:t>
    </dgm:pt>
    <dgm:pt modelId="{F05B9020-6C29-4644-A010-2EE4185AD337}" type="sibTrans" cxnId="{8539643B-F381-4662-88BB-983354884C9F}">
      <dgm:prSet/>
      <dgm:spPr/>
      <dgm:t>
        <a:bodyPr/>
        <a:lstStyle/>
        <a:p>
          <a:endParaRPr lang="en-US"/>
        </a:p>
      </dgm:t>
    </dgm:pt>
    <dgm:pt modelId="{6696CA31-3495-41EA-8E42-9B391BD11A9A}">
      <dgm:prSet/>
      <dgm:spPr/>
      <dgm:t>
        <a:bodyPr/>
        <a:lstStyle/>
        <a:p>
          <a:r>
            <a:rPr lang="en-GB" baseline="0"/>
            <a:t>I</a:t>
          </a:r>
          <a:endParaRPr lang="en-US"/>
        </a:p>
      </dgm:t>
    </dgm:pt>
    <dgm:pt modelId="{89BF1B02-341B-4322-A94B-BE0ABDDE9EB8}" type="parTrans" cxnId="{1B62B1C2-2296-4851-ADD3-3A4A10906720}">
      <dgm:prSet/>
      <dgm:spPr/>
      <dgm:t>
        <a:bodyPr/>
        <a:lstStyle/>
        <a:p>
          <a:endParaRPr lang="en-US"/>
        </a:p>
      </dgm:t>
    </dgm:pt>
    <dgm:pt modelId="{C605335B-55C2-4352-89FF-4B4419BEFD09}" type="sibTrans" cxnId="{1B62B1C2-2296-4851-ADD3-3A4A10906720}">
      <dgm:prSet/>
      <dgm:spPr/>
      <dgm:t>
        <a:bodyPr/>
        <a:lstStyle/>
        <a:p>
          <a:endParaRPr lang="en-US"/>
        </a:p>
      </dgm:t>
    </dgm:pt>
    <dgm:pt modelId="{9A6C08AE-925D-440B-9979-13F341BA0F31}">
      <dgm:prSet/>
      <dgm:spPr/>
      <dgm:t>
        <a:bodyPr/>
        <a:lstStyle/>
        <a:p>
          <a:r>
            <a:rPr lang="en-GB" baseline="0"/>
            <a:t>O</a:t>
          </a:r>
          <a:endParaRPr lang="en-US"/>
        </a:p>
      </dgm:t>
    </dgm:pt>
    <dgm:pt modelId="{C7F566CC-C50F-4472-A3FF-154217F3415E}" type="parTrans" cxnId="{09A762B1-06DD-41DB-8B8B-528780FEB810}">
      <dgm:prSet/>
      <dgm:spPr/>
      <dgm:t>
        <a:bodyPr/>
        <a:lstStyle/>
        <a:p>
          <a:endParaRPr lang="en-US"/>
        </a:p>
      </dgm:t>
    </dgm:pt>
    <dgm:pt modelId="{4C54F1AA-E52C-4D1B-B227-AB5D2981D159}" type="sibTrans" cxnId="{09A762B1-06DD-41DB-8B8B-528780FEB810}">
      <dgm:prSet/>
      <dgm:spPr/>
      <dgm:t>
        <a:bodyPr/>
        <a:lstStyle/>
        <a:p>
          <a:endParaRPr lang="en-US"/>
        </a:p>
      </dgm:t>
    </dgm:pt>
    <dgm:pt modelId="{BFACFEE5-01A1-4D0E-8D88-57A96CB0AA42}">
      <dgm:prSet/>
      <dgm:spPr/>
      <dgm:t>
        <a:bodyPr/>
        <a:lstStyle/>
        <a:p>
          <a:r>
            <a:rPr lang="en-GB" baseline="0"/>
            <a:t>U</a:t>
          </a:r>
          <a:endParaRPr lang="en-US"/>
        </a:p>
      </dgm:t>
    </dgm:pt>
    <dgm:pt modelId="{2F6DAB7D-D5AD-46A4-AF83-62C348E7048E}" type="parTrans" cxnId="{7434125A-AD52-4999-B2B4-962A534E3046}">
      <dgm:prSet/>
      <dgm:spPr/>
      <dgm:t>
        <a:bodyPr/>
        <a:lstStyle/>
        <a:p>
          <a:endParaRPr lang="en-US"/>
        </a:p>
      </dgm:t>
    </dgm:pt>
    <dgm:pt modelId="{667D6505-406B-4D60-AA11-1D3C0110FF37}" type="sibTrans" cxnId="{7434125A-AD52-4999-B2B4-962A534E3046}">
      <dgm:prSet/>
      <dgm:spPr/>
      <dgm:t>
        <a:bodyPr/>
        <a:lstStyle/>
        <a:p>
          <a:endParaRPr lang="en-US"/>
        </a:p>
      </dgm:t>
    </dgm:pt>
    <dgm:pt modelId="{89DF9FFB-5795-41CC-89EC-37BA92EEE4B5}" type="pres">
      <dgm:prSet presAssocID="{95C271C0-810A-4F96-89E5-1008394FFC3A}" presName="linear" presStyleCnt="0">
        <dgm:presLayoutVars>
          <dgm:animLvl val="lvl"/>
          <dgm:resizeHandles val="exact"/>
        </dgm:presLayoutVars>
      </dgm:prSet>
      <dgm:spPr/>
    </dgm:pt>
    <dgm:pt modelId="{7B609305-D4B6-474F-AB49-5647F774BB72}" type="pres">
      <dgm:prSet presAssocID="{151F487D-A11B-4536-9934-C3D271306D3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56D998C-EEF9-41C5-8385-3DCC5600D670}" type="pres">
      <dgm:prSet presAssocID="{2A438FF6-3A57-45E2-BFE2-342E288D6136}" presName="spacer" presStyleCnt="0"/>
      <dgm:spPr/>
    </dgm:pt>
    <dgm:pt modelId="{FC907CAC-0CE5-4A13-8023-734BAC10AB6B}" type="pres">
      <dgm:prSet presAssocID="{3C7DD299-8D16-4DB2-B957-BABC926F6CB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462D493-4474-49E3-9A89-CDB581EDE278}" type="pres">
      <dgm:prSet presAssocID="{F05B9020-6C29-4644-A010-2EE4185AD337}" presName="spacer" presStyleCnt="0"/>
      <dgm:spPr/>
    </dgm:pt>
    <dgm:pt modelId="{26E34AE3-E244-4F84-B1EC-42E3DA8C6A9E}" type="pres">
      <dgm:prSet presAssocID="{6696CA31-3495-41EA-8E42-9B391BD11A9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8270684-A683-4A0B-820E-520FA012E501}" type="pres">
      <dgm:prSet presAssocID="{C605335B-55C2-4352-89FF-4B4419BEFD09}" presName="spacer" presStyleCnt="0"/>
      <dgm:spPr/>
    </dgm:pt>
    <dgm:pt modelId="{0EE90CDE-C85D-4042-8661-08467AABC8BE}" type="pres">
      <dgm:prSet presAssocID="{9A6C08AE-925D-440B-9979-13F341BA0F3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E0F5380-EDC7-4A60-9CAE-E7AF0667F5A5}" type="pres">
      <dgm:prSet presAssocID="{4C54F1AA-E52C-4D1B-B227-AB5D2981D159}" presName="spacer" presStyleCnt="0"/>
      <dgm:spPr/>
    </dgm:pt>
    <dgm:pt modelId="{86DF9F3B-E971-40FE-B34E-8156DC7A2756}" type="pres">
      <dgm:prSet presAssocID="{BFACFEE5-01A1-4D0E-8D88-57A96CB0AA4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316D809-BC8E-407E-B29A-67429D37AF20}" type="presOf" srcId="{151F487D-A11B-4536-9934-C3D271306D3D}" destId="{7B609305-D4B6-474F-AB49-5647F774BB72}" srcOrd="0" destOrd="0" presId="urn:microsoft.com/office/officeart/2005/8/layout/vList2"/>
    <dgm:cxn modelId="{2023D616-14E4-4680-9B0F-B5313D201CEC}" type="presOf" srcId="{6696CA31-3495-41EA-8E42-9B391BD11A9A}" destId="{26E34AE3-E244-4F84-B1EC-42E3DA8C6A9E}" srcOrd="0" destOrd="0" presId="urn:microsoft.com/office/officeart/2005/8/layout/vList2"/>
    <dgm:cxn modelId="{8539643B-F381-4662-88BB-983354884C9F}" srcId="{95C271C0-810A-4F96-89E5-1008394FFC3A}" destId="{3C7DD299-8D16-4DB2-B957-BABC926F6CBA}" srcOrd="1" destOrd="0" parTransId="{BE5D7F4B-9231-42F5-A32E-83DE7FA42849}" sibTransId="{F05B9020-6C29-4644-A010-2EE4185AD337}"/>
    <dgm:cxn modelId="{43488D57-8B49-471D-9DA5-7D6C814FF59F}" srcId="{95C271C0-810A-4F96-89E5-1008394FFC3A}" destId="{151F487D-A11B-4536-9934-C3D271306D3D}" srcOrd="0" destOrd="0" parTransId="{D4DD10D2-C884-495F-993A-1231894AE4CD}" sibTransId="{2A438FF6-3A57-45E2-BFE2-342E288D6136}"/>
    <dgm:cxn modelId="{7434125A-AD52-4999-B2B4-962A534E3046}" srcId="{95C271C0-810A-4F96-89E5-1008394FFC3A}" destId="{BFACFEE5-01A1-4D0E-8D88-57A96CB0AA42}" srcOrd="4" destOrd="0" parTransId="{2F6DAB7D-D5AD-46A4-AF83-62C348E7048E}" sibTransId="{667D6505-406B-4D60-AA11-1D3C0110FF37}"/>
    <dgm:cxn modelId="{0D12FDAA-16C3-4434-B114-71F8F7E65174}" type="presOf" srcId="{3C7DD299-8D16-4DB2-B957-BABC926F6CBA}" destId="{FC907CAC-0CE5-4A13-8023-734BAC10AB6B}" srcOrd="0" destOrd="0" presId="urn:microsoft.com/office/officeart/2005/8/layout/vList2"/>
    <dgm:cxn modelId="{09A762B1-06DD-41DB-8B8B-528780FEB810}" srcId="{95C271C0-810A-4F96-89E5-1008394FFC3A}" destId="{9A6C08AE-925D-440B-9979-13F341BA0F31}" srcOrd="3" destOrd="0" parTransId="{C7F566CC-C50F-4472-A3FF-154217F3415E}" sibTransId="{4C54F1AA-E52C-4D1B-B227-AB5D2981D159}"/>
    <dgm:cxn modelId="{1B62B1C2-2296-4851-ADD3-3A4A10906720}" srcId="{95C271C0-810A-4F96-89E5-1008394FFC3A}" destId="{6696CA31-3495-41EA-8E42-9B391BD11A9A}" srcOrd="2" destOrd="0" parTransId="{89BF1B02-341B-4322-A94B-BE0ABDDE9EB8}" sibTransId="{C605335B-55C2-4352-89FF-4B4419BEFD09}"/>
    <dgm:cxn modelId="{0314B6C6-0A35-4100-875D-1300CE912A62}" type="presOf" srcId="{95C271C0-810A-4F96-89E5-1008394FFC3A}" destId="{89DF9FFB-5795-41CC-89EC-37BA92EEE4B5}" srcOrd="0" destOrd="0" presId="urn:microsoft.com/office/officeart/2005/8/layout/vList2"/>
    <dgm:cxn modelId="{EF1E66DF-A550-4C4B-91ED-7E75FCD0CC9A}" type="presOf" srcId="{9A6C08AE-925D-440B-9979-13F341BA0F31}" destId="{0EE90CDE-C85D-4042-8661-08467AABC8BE}" srcOrd="0" destOrd="0" presId="urn:microsoft.com/office/officeart/2005/8/layout/vList2"/>
    <dgm:cxn modelId="{150973F2-0728-4414-9AB7-00476AB77B98}" type="presOf" srcId="{BFACFEE5-01A1-4D0E-8D88-57A96CB0AA42}" destId="{86DF9F3B-E971-40FE-B34E-8156DC7A2756}" srcOrd="0" destOrd="0" presId="urn:microsoft.com/office/officeart/2005/8/layout/vList2"/>
    <dgm:cxn modelId="{C73F597A-6487-4C3A-9D0D-546BEBFC2B2E}" type="presParOf" srcId="{89DF9FFB-5795-41CC-89EC-37BA92EEE4B5}" destId="{7B609305-D4B6-474F-AB49-5647F774BB72}" srcOrd="0" destOrd="0" presId="urn:microsoft.com/office/officeart/2005/8/layout/vList2"/>
    <dgm:cxn modelId="{1799925C-2E4D-4614-9A92-9A6CFE1ACCE6}" type="presParOf" srcId="{89DF9FFB-5795-41CC-89EC-37BA92EEE4B5}" destId="{756D998C-EEF9-41C5-8385-3DCC5600D670}" srcOrd="1" destOrd="0" presId="urn:microsoft.com/office/officeart/2005/8/layout/vList2"/>
    <dgm:cxn modelId="{11A84080-A096-4F64-B674-FF15CD6D5354}" type="presParOf" srcId="{89DF9FFB-5795-41CC-89EC-37BA92EEE4B5}" destId="{FC907CAC-0CE5-4A13-8023-734BAC10AB6B}" srcOrd="2" destOrd="0" presId="urn:microsoft.com/office/officeart/2005/8/layout/vList2"/>
    <dgm:cxn modelId="{96F4C692-F971-4610-BCD9-93E20789ED05}" type="presParOf" srcId="{89DF9FFB-5795-41CC-89EC-37BA92EEE4B5}" destId="{1462D493-4474-49E3-9A89-CDB581EDE278}" srcOrd="3" destOrd="0" presId="urn:microsoft.com/office/officeart/2005/8/layout/vList2"/>
    <dgm:cxn modelId="{933933D3-3EF9-45FF-9515-E3EC4F0330CF}" type="presParOf" srcId="{89DF9FFB-5795-41CC-89EC-37BA92EEE4B5}" destId="{26E34AE3-E244-4F84-B1EC-42E3DA8C6A9E}" srcOrd="4" destOrd="0" presId="urn:microsoft.com/office/officeart/2005/8/layout/vList2"/>
    <dgm:cxn modelId="{13E8AFFB-ADB8-412E-93DB-800DEC4C622C}" type="presParOf" srcId="{89DF9FFB-5795-41CC-89EC-37BA92EEE4B5}" destId="{98270684-A683-4A0B-820E-520FA012E501}" srcOrd="5" destOrd="0" presId="urn:microsoft.com/office/officeart/2005/8/layout/vList2"/>
    <dgm:cxn modelId="{5A67E065-D039-46BA-960C-F630E0D7598F}" type="presParOf" srcId="{89DF9FFB-5795-41CC-89EC-37BA92EEE4B5}" destId="{0EE90CDE-C85D-4042-8661-08467AABC8BE}" srcOrd="6" destOrd="0" presId="urn:microsoft.com/office/officeart/2005/8/layout/vList2"/>
    <dgm:cxn modelId="{30CC4B9C-8C06-4B54-9546-E04375523448}" type="presParOf" srcId="{89DF9FFB-5795-41CC-89EC-37BA92EEE4B5}" destId="{AE0F5380-EDC7-4A60-9CAE-E7AF0667F5A5}" srcOrd="7" destOrd="0" presId="urn:microsoft.com/office/officeart/2005/8/layout/vList2"/>
    <dgm:cxn modelId="{0D68F15A-5402-4BE6-90A2-9A6E8FF32F36}" type="presParOf" srcId="{89DF9FFB-5795-41CC-89EC-37BA92EEE4B5}" destId="{86DF9F3B-E971-40FE-B34E-8156DC7A27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C271C0-810A-4F96-89E5-1008394FFC3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1F487D-A11B-4536-9934-C3D271306D3D}">
      <dgm:prSet/>
      <dgm:spPr/>
      <dgm:t>
        <a:bodyPr/>
        <a:lstStyle/>
        <a:p>
          <a:r>
            <a:rPr lang="en-GB" baseline="0" dirty="0"/>
            <a:t>Automation</a:t>
          </a:r>
          <a:endParaRPr lang="en-US" dirty="0"/>
        </a:p>
      </dgm:t>
    </dgm:pt>
    <dgm:pt modelId="{D4DD10D2-C884-495F-993A-1231894AE4CD}" type="parTrans" cxnId="{43488D57-8B49-471D-9DA5-7D6C814FF59F}">
      <dgm:prSet/>
      <dgm:spPr/>
      <dgm:t>
        <a:bodyPr/>
        <a:lstStyle/>
        <a:p>
          <a:endParaRPr lang="en-US"/>
        </a:p>
      </dgm:t>
    </dgm:pt>
    <dgm:pt modelId="{2A438FF6-3A57-45E2-BFE2-342E288D6136}" type="sibTrans" cxnId="{43488D57-8B49-471D-9DA5-7D6C814FF59F}">
      <dgm:prSet/>
      <dgm:spPr/>
      <dgm:t>
        <a:bodyPr/>
        <a:lstStyle/>
        <a:p>
          <a:endParaRPr lang="en-US"/>
        </a:p>
      </dgm:t>
    </dgm:pt>
    <dgm:pt modelId="{3C7DD299-8D16-4DB2-B957-BABC926F6CBA}">
      <dgm:prSet/>
      <dgm:spPr/>
      <dgm:t>
        <a:bodyPr/>
        <a:lstStyle/>
        <a:p>
          <a:r>
            <a:rPr lang="en-GB" baseline="0" dirty="0"/>
            <a:t>Expansion</a:t>
          </a:r>
          <a:endParaRPr lang="en-US" dirty="0"/>
        </a:p>
      </dgm:t>
    </dgm:pt>
    <dgm:pt modelId="{BE5D7F4B-9231-42F5-A32E-83DE7FA42849}" type="parTrans" cxnId="{8539643B-F381-4662-88BB-983354884C9F}">
      <dgm:prSet/>
      <dgm:spPr/>
      <dgm:t>
        <a:bodyPr/>
        <a:lstStyle/>
        <a:p>
          <a:endParaRPr lang="en-US"/>
        </a:p>
      </dgm:t>
    </dgm:pt>
    <dgm:pt modelId="{F05B9020-6C29-4644-A010-2EE4185AD337}" type="sibTrans" cxnId="{8539643B-F381-4662-88BB-983354884C9F}">
      <dgm:prSet/>
      <dgm:spPr/>
      <dgm:t>
        <a:bodyPr/>
        <a:lstStyle/>
        <a:p>
          <a:endParaRPr lang="en-US"/>
        </a:p>
      </dgm:t>
    </dgm:pt>
    <dgm:pt modelId="{6696CA31-3495-41EA-8E42-9B391BD11A9A}">
      <dgm:prSet/>
      <dgm:spPr/>
      <dgm:t>
        <a:bodyPr/>
        <a:lstStyle/>
        <a:p>
          <a:r>
            <a:rPr lang="en-GB" baseline="0" dirty="0"/>
            <a:t>Integration</a:t>
          </a:r>
          <a:endParaRPr lang="en-US" dirty="0"/>
        </a:p>
      </dgm:t>
    </dgm:pt>
    <dgm:pt modelId="{89BF1B02-341B-4322-A94B-BE0ABDDE9EB8}" type="parTrans" cxnId="{1B62B1C2-2296-4851-ADD3-3A4A10906720}">
      <dgm:prSet/>
      <dgm:spPr/>
      <dgm:t>
        <a:bodyPr/>
        <a:lstStyle/>
        <a:p>
          <a:endParaRPr lang="en-US"/>
        </a:p>
      </dgm:t>
    </dgm:pt>
    <dgm:pt modelId="{C605335B-55C2-4352-89FF-4B4419BEFD09}" type="sibTrans" cxnId="{1B62B1C2-2296-4851-ADD3-3A4A10906720}">
      <dgm:prSet/>
      <dgm:spPr/>
      <dgm:t>
        <a:bodyPr/>
        <a:lstStyle/>
        <a:p>
          <a:endParaRPr lang="en-US"/>
        </a:p>
      </dgm:t>
    </dgm:pt>
    <dgm:pt modelId="{9A6C08AE-925D-440B-9979-13F341BA0F31}">
      <dgm:prSet/>
      <dgm:spPr/>
      <dgm:t>
        <a:bodyPr/>
        <a:lstStyle/>
        <a:p>
          <a:r>
            <a:rPr lang="en-GB" baseline="0" dirty="0"/>
            <a:t>Output</a:t>
          </a:r>
          <a:endParaRPr lang="en-US" dirty="0"/>
        </a:p>
      </dgm:t>
    </dgm:pt>
    <dgm:pt modelId="{C7F566CC-C50F-4472-A3FF-154217F3415E}" type="parTrans" cxnId="{09A762B1-06DD-41DB-8B8B-528780FEB810}">
      <dgm:prSet/>
      <dgm:spPr/>
      <dgm:t>
        <a:bodyPr/>
        <a:lstStyle/>
        <a:p>
          <a:endParaRPr lang="en-US"/>
        </a:p>
      </dgm:t>
    </dgm:pt>
    <dgm:pt modelId="{4C54F1AA-E52C-4D1B-B227-AB5D2981D159}" type="sibTrans" cxnId="{09A762B1-06DD-41DB-8B8B-528780FEB810}">
      <dgm:prSet/>
      <dgm:spPr/>
      <dgm:t>
        <a:bodyPr/>
        <a:lstStyle/>
        <a:p>
          <a:endParaRPr lang="en-US"/>
        </a:p>
      </dgm:t>
    </dgm:pt>
    <dgm:pt modelId="{BFACFEE5-01A1-4D0E-8D88-57A96CB0AA42}">
      <dgm:prSet/>
      <dgm:spPr/>
      <dgm:t>
        <a:bodyPr/>
        <a:lstStyle/>
        <a:p>
          <a:r>
            <a:rPr lang="en-GB" baseline="0" dirty="0"/>
            <a:t>Upgraded</a:t>
          </a:r>
          <a:endParaRPr lang="en-US" dirty="0"/>
        </a:p>
      </dgm:t>
    </dgm:pt>
    <dgm:pt modelId="{2F6DAB7D-D5AD-46A4-AF83-62C348E7048E}" type="parTrans" cxnId="{7434125A-AD52-4999-B2B4-962A534E3046}">
      <dgm:prSet/>
      <dgm:spPr/>
      <dgm:t>
        <a:bodyPr/>
        <a:lstStyle/>
        <a:p>
          <a:endParaRPr lang="en-US"/>
        </a:p>
      </dgm:t>
    </dgm:pt>
    <dgm:pt modelId="{667D6505-406B-4D60-AA11-1D3C0110FF37}" type="sibTrans" cxnId="{7434125A-AD52-4999-B2B4-962A534E3046}">
      <dgm:prSet/>
      <dgm:spPr/>
      <dgm:t>
        <a:bodyPr/>
        <a:lstStyle/>
        <a:p>
          <a:endParaRPr lang="en-US"/>
        </a:p>
      </dgm:t>
    </dgm:pt>
    <dgm:pt modelId="{89DF9FFB-5795-41CC-89EC-37BA92EEE4B5}" type="pres">
      <dgm:prSet presAssocID="{95C271C0-810A-4F96-89E5-1008394FFC3A}" presName="linear" presStyleCnt="0">
        <dgm:presLayoutVars>
          <dgm:animLvl val="lvl"/>
          <dgm:resizeHandles val="exact"/>
        </dgm:presLayoutVars>
      </dgm:prSet>
      <dgm:spPr/>
    </dgm:pt>
    <dgm:pt modelId="{7B609305-D4B6-474F-AB49-5647F774BB72}" type="pres">
      <dgm:prSet presAssocID="{151F487D-A11B-4536-9934-C3D271306D3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56D998C-EEF9-41C5-8385-3DCC5600D670}" type="pres">
      <dgm:prSet presAssocID="{2A438FF6-3A57-45E2-BFE2-342E288D6136}" presName="spacer" presStyleCnt="0"/>
      <dgm:spPr/>
    </dgm:pt>
    <dgm:pt modelId="{FC907CAC-0CE5-4A13-8023-734BAC10AB6B}" type="pres">
      <dgm:prSet presAssocID="{3C7DD299-8D16-4DB2-B957-BABC926F6CB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462D493-4474-49E3-9A89-CDB581EDE278}" type="pres">
      <dgm:prSet presAssocID="{F05B9020-6C29-4644-A010-2EE4185AD337}" presName="spacer" presStyleCnt="0"/>
      <dgm:spPr/>
    </dgm:pt>
    <dgm:pt modelId="{26E34AE3-E244-4F84-B1EC-42E3DA8C6A9E}" type="pres">
      <dgm:prSet presAssocID="{6696CA31-3495-41EA-8E42-9B391BD11A9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8270684-A683-4A0B-820E-520FA012E501}" type="pres">
      <dgm:prSet presAssocID="{C605335B-55C2-4352-89FF-4B4419BEFD09}" presName="spacer" presStyleCnt="0"/>
      <dgm:spPr/>
    </dgm:pt>
    <dgm:pt modelId="{0EE90CDE-C85D-4042-8661-08467AABC8BE}" type="pres">
      <dgm:prSet presAssocID="{9A6C08AE-925D-440B-9979-13F341BA0F3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E0F5380-EDC7-4A60-9CAE-E7AF0667F5A5}" type="pres">
      <dgm:prSet presAssocID="{4C54F1AA-E52C-4D1B-B227-AB5D2981D159}" presName="spacer" presStyleCnt="0"/>
      <dgm:spPr/>
    </dgm:pt>
    <dgm:pt modelId="{86DF9F3B-E971-40FE-B34E-8156DC7A2756}" type="pres">
      <dgm:prSet presAssocID="{BFACFEE5-01A1-4D0E-8D88-57A96CB0AA4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316D809-BC8E-407E-B29A-67429D37AF20}" type="presOf" srcId="{151F487D-A11B-4536-9934-C3D271306D3D}" destId="{7B609305-D4B6-474F-AB49-5647F774BB72}" srcOrd="0" destOrd="0" presId="urn:microsoft.com/office/officeart/2005/8/layout/vList2"/>
    <dgm:cxn modelId="{2023D616-14E4-4680-9B0F-B5313D201CEC}" type="presOf" srcId="{6696CA31-3495-41EA-8E42-9B391BD11A9A}" destId="{26E34AE3-E244-4F84-B1EC-42E3DA8C6A9E}" srcOrd="0" destOrd="0" presId="urn:microsoft.com/office/officeart/2005/8/layout/vList2"/>
    <dgm:cxn modelId="{8539643B-F381-4662-88BB-983354884C9F}" srcId="{95C271C0-810A-4F96-89E5-1008394FFC3A}" destId="{3C7DD299-8D16-4DB2-B957-BABC926F6CBA}" srcOrd="1" destOrd="0" parTransId="{BE5D7F4B-9231-42F5-A32E-83DE7FA42849}" sibTransId="{F05B9020-6C29-4644-A010-2EE4185AD337}"/>
    <dgm:cxn modelId="{43488D57-8B49-471D-9DA5-7D6C814FF59F}" srcId="{95C271C0-810A-4F96-89E5-1008394FFC3A}" destId="{151F487D-A11B-4536-9934-C3D271306D3D}" srcOrd="0" destOrd="0" parTransId="{D4DD10D2-C884-495F-993A-1231894AE4CD}" sibTransId="{2A438FF6-3A57-45E2-BFE2-342E288D6136}"/>
    <dgm:cxn modelId="{7434125A-AD52-4999-B2B4-962A534E3046}" srcId="{95C271C0-810A-4F96-89E5-1008394FFC3A}" destId="{BFACFEE5-01A1-4D0E-8D88-57A96CB0AA42}" srcOrd="4" destOrd="0" parTransId="{2F6DAB7D-D5AD-46A4-AF83-62C348E7048E}" sibTransId="{667D6505-406B-4D60-AA11-1D3C0110FF37}"/>
    <dgm:cxn modelId="{0D12FDAA-16C3-4434-B114-71F8F7E65174}" type="presOf" srcId="{3C7DD299-8D16-4DB2-B957-BABC926F6CBA}" destId="{FC907CAC-0CE5-4A13-8023-734BAC10AB6B}" srcOrd="0" destOrd="0" presId="urn:microsoft.com/office/officeart/2005/8/layout/vList2"/>
    <dgm:cxn modelId="{09A762B1-06DD-41DB-8B8B-528780FEB810}" srcId="{95C271C0-810A-4F96-89E5-1008394FFC3A}" destId="{9A6C08AE-925D-440B-9979-13F341BA0F31}" srcOrd="3" destOrd="0" parTransId="{C7F566CC-C50F-4472-A3FF-154217F3415E}" sibTransId="{4C54F1AA-E52C-4D1B-B227-AB5D2981D159}"/>
    <dgm:cxn modelId="{1B62B1C2-2296-4851-ADD3-3A4A10906720}" srcId="{95C271C0-810A-4F96-89E5-1008394FFC3A}" destId="{6696CA31-3495-41EA-8E42-9B391BD11A9A}" srcOrd="2" destOrd="0" parTransId="{89BF1B02-341B-4322-A94B-BE0ABDDE9EB8}" sibTransId="{C605335B-55C2-4352-89FF-4B4419BEFD09}"/>
    <dgm:cxn modelId="{0314B6C6-0A35-4100-875D-1300CE912A62}" type="presOf" srcId="{95C271C0-810A-4F96-89E5-1008394FFC3A}" destId="{89DF9FFB-5795-41CC-89EC-37BA92EEE4B5}" srcOrd="0" destOrd="0" presId="urn:microsoft.com/office/officeart/2005/8/layout/vList2"/>
    <dgm:cxn modelId="{EF1E66DF-A550-4C4B-91ED-7E75FCD0CC9A}" type="presOf" srcId="{9A6C08AE-925D-440B-9979-13F341BA0F31}" destId="{0EE90CDE-C85D-4042-8661-08467AABC8BE}" srcOrd="0" destOrd="0" presId="urn:microsoft.com/office/officeart/2005/8/layout/vList2"/>
    <dgm:cxn modelId="{150973F2-0728-4414-9AB7-00476AB77B98}" type="presOf" srcId="{BFACFEE5-01A1-4D0E-8D88-57A96CB0AA42}" destId="{86DF9F3B-E971-40FE-B34E-8156DC7A2756}" srcOrd="0" destOrd="0" presId="urn:microsoft.com/office/officeart/2005/8/layout/vList2"/>
    <dgm:cxn modelId="{C73F597A-6487-4C3A-9D0D-546BEBFC2B2E}" type="presParOf" srcId="{89DF9FFB-5795-41CC-89EC-37BA92EEE4B5}" destId="{7B609305-D4B6-474F-AB49-5647F774BB72}" srcOrd="0" destOrd="0" presId="urn:microsoft.com/office/officeart/2005/8/layout/vList2"/>
    <dgm:cxn modelId="{1799925C-2E4D-4614-9A92-9A6CFE1ACCE6}" type="presParOf" srcId="{89DF9FFB-5795-41CC-89EC-37BA92EEE4B5}" destId="{756D998C-EEF9-41C5-8385-3DCC5600D670}" srcOrd="1" destOrd="0" presId="urn:microsoft.com/office/officeart/2005/8/layout/vList2"/>
    <dgm:cxn modelId="{11A84080-A096-4F64-B674-FF15CD6D5354}" type="presParOf" srcId="{89DF9FFB-5795-41CC-89EC-37BA92EEE4B5}" destId="{FC907CAC-0CE5-4A13-8023-734BAC10AB6B}" srcOrd="2" destOrd="0" presId="urn:microsoft.com/office/officeart/2005/8/layout/vList2"/>
    <dgm:cxn modelId="{96F4C692-F971-4610-BCD9-93E20789ED05}" type="presParOf" srcId="{89DF9FFB-5795-41CC-89EC-37BA92EEE4B5}" destId="{1462D493-4474-49E3-9A89-CDB581EDE278}" srcOrd="3" destOrd="0" presId="urn:microsoft.com/office/officeart/2005/8/layout/vList2"/>
    <dgm:cxn modelId="{933933D3-3EF9-45FF-9515-E3EC4F0330CF}" type="presParOf" srcId="{89DF9FFB-5795-41CC-89EC-37BA92EEE4B5}" destId="{26E34AE3-E244-4F84-B1EC-42E3DA8C6A9E}" srcOrd="4" destOrd="0" presId="urn:microsoft.com/office/officeart/2005/8/layout/vList2"/>
    <dgm:cxn modelId="{13E8AFFB-ADB8-412E-93DB-800DEC4C622C}" type="presParOf" srcId="{89DF9FFB-5795-41CC-89EC-37BA92EEE4B5}" destId="{98270684-A683-4A0B-820E-520FA012E501}" srcOrd="5" destOrd="0" presId="urn:microsoft.com/office/officeart/2005/8/layout/vList2"/>
    <dgm:cxn modelId="{5A67E065-D039-46BA-960C-F630E0D7598F}" type="presParOf" srcId="{89DF9FFB-5795-41CC-89EC-37BA92EEE4B5}" destId="{0EE90CDE-C85D-4042-8661-08467AABC8BE}" srcOrd="6" destOrd="0" presId="urn:microsoft.com/office/officeart/2005/8/layout/vList2"/>
    <dgm:cxn modelId="{30CC4B9C-8C06-4B54-9546-E04375523448}" type="presParOf" srcId="{89DF9FFB-5795-41CC-89EC-37BA92EEE4B5}" destId="{AE0F5380-EDC7-4A60-9CAE-E7AF0667F5A5}" srcOrd="7" destOrd="0" presId="urn:microsoft.com/office/officeart/2005/8/layout/vList2"/>
    <dgm:cxn modelId="{0D68F15A-5402-4BE6-90A2-9A6E8FF32F36}" type="presParOf" srcId="{89DF9FFB-5795-41CC-89EC-37BA92EEE4B5}" destId="{86DF9F3B-E971-40FE-B34E-8156DC7A27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C271C0-810A-4F96-89E5-1008394FFC3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1F487D-A11B-4536-9934-C3D271306D3D}">
      <dgm:prSet/>
      <dgm:spPr/>
      <dgm:t>
        <a:bodyPr/>
        <a:lstStyle/>
        <a:p>
          <a:r>
            <a:rPr lang="en-GB" baseline="0" dirty="0"/>
            <a:t>Automation</a:t>
          </a:r>
          <a:endParaRPr lang="en-US" dirty="0"/>
        </a:p>
      </dgm:t>
    </dgm:pt>
    <dgm:pt modelId="{D4DD10D2-C884-495F-993A-1231894AE4CD}" type="parTrans" cxnId="{43488D57-8B49-471D-9DA5-7D6C814FF59F}">
      <dgm:prSet/>
      <dgm:spPr/>
      <dgm:t>
        <a:bodyPr/>
        <a:lstStyle/>
        <a:p>
          <a:endParaRPr lang="en-US"/>
        </a:p>
      </dgm:t>
    </dgm:pt>
    <dgm:pt modelId="{2A438FF6-3A57-45E2-BFE2-342E288D6136}" type="sibTrans" cxnId="{43488D57-8B49-471D-9DA5-7D6C814FF59F}">
      <dgm:prSet/>
      <dgm:spPr/>
      <dgm:t>
        <a:bodyPr/>
        <a:lstStyle/>
        <a:p>
          <a:endParaRPr lang="en-US"/>
        </a:p>
      </dgm:t>
    </dgm:pt>
    <dgm:pt modelId="{3C7DD299-8D16-4DB2-B957-BABC926F6CBA}">
      <dgm:prSet/>
      <dgm:spPr/>
      <dgm:t>
        <a:bodyPr/>
        <a:lstStyle/>
        <a:p>
          <a:r>
            <a:rPr lang="en-GB" baseline="0" dirty="0"/>
            <a:t>Expansion</a:t>
          </a:r>
          <a:endParaRPr lang="en-US" dirty="0"/>
        </a:p>
      </dgm:t>
    </dgm:pt>
    <dgm:pt modelId="{BE5D7F4B-9231-42F5-A32E-83DE7FA42849}" type="parTrans" cxnId="{8539643B-F381-4662-88BB-983354884C9F}">
      <dgm:prSet/>
      <dgm:spPr/>
      <dgm:t>
        <a:bodyPr/>
        <a:lstStyle/>
        <a:p>
          <a:endParaRPr lang="en-US"/>
        </a:p>
      </dgm:t>
    </dgm:pt>
    <dgm:pt modelId="{F05B9020-6C29-4644-A010-2EE4185AD337}" type="sibTrans" cxnId="{8539643B-F381-4662-88BB-983354884C9F}">
      <dgm:prSet/>
      <dgm:spPr/>
      <dgm:t>
        <a:bodyPr/>
        <a:lstStyle/>
        <a:p>
          <a:endParaRPr lang="en-US"/>
        </a:p>
      </dgm:t>
    </dgm:pt>
    <dgm:pt modelId="{6696CA31-3495-41EA-8E42-9B391BD11A9A}">
      <dgm:prSet/>
      <dgm:spPr/>
      <dgm:t>
        <a:bodyPr/>
        <a:lstStyle/>
        <a:p>
          <a:r>
            <a:rPr lang="en-GB" baseline="0" dirty="0"/>
            <a:t>Integration</a:t>
          </a:r>
          <a:endParaRPr lang="en-US" dirty="0"/>
        </a:p>
      </dgm:t>
    </dgm:pt>
    <dgm:pt modelId="{89BF1B02-341B-4322-A94B-BE0ABDDE9EB8}" type="parTrans" cxnId="{1B62B1C2-2296-4851-ADD3-3A4A10906720}">
      <dgm:prSet/>
      <dgm:spPr/>
      <dgm:t>
        <a:bodyPr/>
        <a:lstStyle/>
        <a:p>
          <a:endParaRPr lang="en-US"/>
        </a:p>
      </dgm:t>
    </dgm:pt>
    <dgm:pt modelId="{C605335B-55C2-4352-89FF-4B4419BEFD09}" type="sibTrans" cxnId="{1B62B1C2-2296-4851-ADD3-3A4A10906720}">
      <dgm:prSet/>
      <dgm:spPr/>
      <dgm:t>
        <a:bodyPr/>
        <a:lstStyle/>
        <a:p>
          <a:endParaRPr lang="en-US"/>
        </a:p>
      </dgm:t>
    </dgm:pt>
    <dgm:pt modelId="{9A6C08AE-925D-440B-9979-13F341BA0F31}">
      <dgm:prSet/>
      <dgm:spPr/>
      <dgm:t>
        <a:bodyPr/>
        <a:lstStyle/>
        <a:p>
          <a:r>
            <a:rPr lang="en-GB" baseline="0" dirty="0"/>
            <a:t>Output</a:t>
          </a:r>
          <a:endParaRPr lang="en-US" dirty="0"/>
        </a:p>
      </dgm:t>
    </dgm:pt>
    <dgm:pt modelId="{C7F566CC-C50F-4472-A3FF-154217F3415E}" type="parTrans" cxnId="{09A762B1-06DD-41DB-8B8B-528780FEB810}">
      <dgm:prSet/>
      <dgm:spPr/>
      <dgm:t>
        <a:bodyPr/>
        <a:lstStyle/>
        <a:p>
          <a:endParaRPr lang="en-US"/>
        </a:p>
      </dgm:t>
    </dgm:pt>
    <dgm:pt modelId="{4C54F1AA-E52C-4D1B-B227-AB5D2981D159}" type="sibTrans" cxnId="{09A762B1-06DD-41DB-8B8B-528780FEB810}">
      <dgm:prSet/>
      <dgm:spPr/>
      <dgm:t>
        <a:bodyPr/>
        <a:lstStyle/>
        <a:p>
          <a:endParaRPr lang="en-US"/>
        </a:p>
      </dgm:t>
    </dgm:pt>
    <dgm:pt modelId="{BFACFEE5-01A1-4D0E-8D88-57A96CB0AA42}">
      <dgm:prSet/>
      <dgm:spPr/>
      <dgm:t>
        <a:bodyPr/>
        <a:lstStyle/>
        <a:p>
          <a:r>
            <a:rPr lang="en-GB" baseline="0" dirty="0"/>
            <a:t>Upgraded</a:t>
          </a:r>
          <a:endParaRPr lang="en-US" dirty="0"/>
        </a:p>
      </dgm:t>
    </dgm:pt>
    <dgm:pt modelId="{2F6DAB7D-D5AD-46A4-AF83-62C348E7048E}" type="parTrans" cxnId="{7434125A-AD52-4999-B2B4-962A534E3046}">
      <dgm:prSet/>
      <dgm:spPr/>
      <dgm:t>
        <a:bodyPr/>
        <a:lstStyle/>
        <a:p>
          <a:endParaRPr lang="en-US"/>
        </a:p>
      </dgm:t>
    </dgm:pt>
    <dgm:pt modelId="{667D6505-406B-4D60-AA11-1D3C0110FF37}" type="sibTrans" cxnId="{7434125A-AD52-4999-B2B4-962A534E3046}">
      <dgm:prSet/>
      <dgm:spPr/>
      <dgm:t>
        <a:bodyPr/>
        <a:lstStyle/>
        <a:p>
          <a:endParaRPr lang="en-US"/>
        </a:p>
      </dgm:t>
    </dgm:pt>
    <dgm:pt modelId="{89DF9FFB-5795-41CC-89EC-37BA92EEE4B5}" type="pres">
      <dgm:prSet presAssocID="{95C271C0-810A-4F96-89E5-1008394FFC3A}" presName="linear" presStyleCnt="0">
        <dgm:presLayoutVars>
          <dgm:animLvl val="lvl"/>
          <dgm:resizeHandles val="exact"/>
        </dgm:presLayoutVars>
      </dgm:prSet>
      <dgm:spPr/>
    </dgm:pt>
    <dgm:pt modelId="{7B609305-D4B6-474F-AB49-5647F774BB72}" type="pres">
      <dgm:prSet presAssocID="{151F487D-A11B-4536-9934-C3D271306D3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56D998C-EEF9-41C5-8385-3DCC5600D670}" type="pres">
      <dgm:prSet presAssocID="{2A438FF6-3A57-45E2-BFE2-342E288D6136}" presName="spacer" presStyleCnt="0"/>
      <dgm:spPr/>
    </dgm:pt>
    <dgm:pt modelId="{FC907CAC-0CE5-4A13-8023-734BAC10AB6B}" type="pres">
      <dgm:prSet presAssocID="{3C7DD299-8D16-4DB2-B957-BABC926F6CB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462D493-4474-49E3-9A89-CDB581EDE278}" type="pres">
      <dgm:prSet presAssocID="{F05B9020-6C29-4644-A010-2EE4185AD337}" presName="spacer" presStyleCnt="0"/>
      <dgm:spPr/>
    </dgm:pt>
    <dgm:pt modelId="{26E34AE3-E244-4F84-B1EC-42E3DA8C6A9E}" type="pres">
      <dgm:prSet presAssocID="{6696CA31-3495-41EA-8E42-9B391BD11A9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8270684-A683-4A0B-820E-520FA012E501}" type="pres">
      <dgm:prSet presAssocID="{C605335B-55C2-4352-89FF-4B4419BEFD09}" presName="spacer" presStyleCnt="0"/>
      <dgm:spPr/>
    </dgm:pt>
    <dgm:pt modelId="{0EE90CDE-C85D-4042-8661-08467AABC8BE}" type="pres">
      <dgm:prSet presAssocID="{9A6C08AE-925D-440B-9979-13F341BA0F3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E0F5380-EDC7-4A60-9CAE-E7AF0667F5A5}" type="pres">
      <dgm:prSet presAssocID="{4C54F1AA-E52C-4D1B-B227-AB5D2981D159}" presName="spacer" presStyleCnt="0"/>
      <dgm:spPr/>
    </dgm:pt>
    <dgm:pt modelId="{86DF9F3B-E971-40FE-B34E-8156DC7A2756}" type="pres">
      <dgm:prSet presAssocID="{BFACFEE5-01A1-4D0E-8D88-57A96CB0AA4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316D809-BC8E-407E-B29A-67429D37AF20}" type="presOf" srcId="{151F487D-A11B-4536-9934-C3D271306D3D}" destId="{7B609305-D4B6-474F-AB49-5647F774BB72}" srcOrd="0" destOrd="0" presId="urn:microsoft.com/office/officeart/2005/8/layout/vList2"/>
    <dgm:cxn modelId="{2023D616-14E4-4680-9B0F-B5313D201CEC}" type="presOf" srcId="{6696CA31-3495-41EA-8E42-9B391BD11A9A}" destId="{26E34AE3-E244-4F84-B1EC-42E3DA8C6A9E}" srcOrd="0" destOrd="0" presId="urn:microsoft.com/office/officeart/2005/8/layout/vList2"/>
    <dgm:cxn modelId="{8539643B-F381-4662-88BB-983354884C9F}" srcId="{95C271C0-810A-4F96-89E5-1008394FFC3A}" destId="{3C7DD299-8D16-4DB2-B957-BABC926F6CBA}" srcOrd="1" destOrd="0" parTransId="{BE5D7F4B-9231-42F5-A32E-83DE7FA42849}" sibTransId="{F05B9020-6C29-4644-A010-2EE4185AD337}"/>
    <dgm:cxn modelId="{43488D57-8B49-471D-9DA5-7D6C814FF59F}" srcId="{95C271C0-810A-4F96-89E5-1008394FFC3A}" destId="{151F487D-A11B-4536-9934-C3D271306D3D}" srcOrd="0" destOrd="0" parTransId="{D4DD10D2-C884-495F-993A-1231894AE4CD}" sibTransId="{2A438FF6-3A57-45E2-BFE2-342E288D6136}"/>
    <dgm:cxn modelId="{7434125A-AD52-4999-B2B4-962A534E3046}" srcId="{95C271C0-810A-4F96-89E5-1008394FFC3A}" destId="{BFACFEE5-01A1-4D0E-8D88-57A96CB0AA42}" srcOrd="4" destOrd="0" parTransId="{2F6DAB7D-D5AD-46A4-AF83-62C348E7048E}" sibTransId="{667D6505-406B-4D60-AA11-1D3C0110FF37}"/>
    <dgm:cxn modelId="{0D12FDAA-16C3-4434-B114-71F8F7E65174}" type="presOf" srcId="{3C7DD299-8D16-4DB2-B957-BABC926F6CBA}" destId="{FC907CAC-0CE5-4A13-8023-734BAC10AB6B}" srcOrd="0" destOrd="0" presId="urn:microsoft.com/office/officeart/2005/8/layout/vList2"/>
    <dgm:cxn modelId="{09A762B1-06DD-41DB-8B8B-528780FEB810}" srcId="{95C271C0-810A-4F96-89E5-1008394FFC3A}" destId="{9A6C08AE-925D-440B-9979-13F341BA0F31}" srcOrd="3" destOrd="0" parTransId="{C7F566CC-C50F-4472-A3FF-154217F3415E}" sibTransId="{4C54F1AA-E52C-4D1B-B227-AB5D2981D159}"/>
    <dgm:cxn modelId="{1B62B1C2-2296-4851-ADD3-3A4A10906720}" srcId="{95C271C0-810A-4F96-89E5-1008394FFC3A}" destId="{6696CA31-3495-41EA-8E42-9B391BD11A9A}" srcOrd="2" destOrd="0" parTransId="{89BF1B02-341B-4322-A94B-BE0ABDDE9EB8}" sibTransId="{C605335B-55C2-4352-89FF-4B4419BEFD09}"/>
    <dgm:cxn modelId="{0314B6C6-0A35-4100-875D-1300CE912A62}" type="presOf" srcId="{95C271C0-810A-4F96-89E5-1008394FFC3A}" destId="{89DF9FFB-5795-41CC-89EC-37BA92EEE4B5}" srcOrd="0" destOrd="0" presId="urn:microsoft.com/office/officeart/2005/8/layout/vList2"/>
    <dgm:cxn modelId="{EF1E66DF-A550-4C4B-91ED-7E75FCD0CC9A}" type="presOf" srcId="{9A6C08AE-925D-440B-9979-13F341BA0F31}" destId="{0EE90CDE-C85D-4042-8661-08467AABC8BE}" srcOrd="0" destOrd="0" presId="urn:microsoft.com/office/officeart/2005/8/layout/vList2"/>
    <dgm:cxn modelId="{150973F2-0728-4414-9AB7-00476AB77B98}" type="presOf" srcId="{BFACFEE5-01A1-4D0E-8D88-57A96CB0AA42}" destId="{86DF9F3B-E971-40FE-B34E-8156DC7A2756}" srcOrd="0" destOrd="0" presId="urn:microsoft.com/office/officeart/2005/8/layout/vList2"/>
    <dgm:cxn modelId="{C73F597A-6487-4C3A-9D0D-546BEBFC2B2E}" type="presParOf" srcId="{89DF9FFB-5795-41CC-89EC-37BA92EEE4B5}" destId="{7B609305-D4B6-474F-AB49-5647F774BB72}" srcOrd="0" destOrd="0" presId="urn:microsoft.com/office/officeart/2005/8/layout/vList2"/>
    <dgm:cxn modelId="{1799925C-2E4D-4614-9A92-9A6CFE1ACCE6}" type="presParOf" srcId="{89DF9FFB-5795-41CC-89EC-37BA92EEE4B5}" destId="{756D998C-EEF9-41C5-8385-3DCC5600D670}" srcOrd="1" destOrd="0" presId="urn:microsoft.com/office/officeart/2005/8/layout/vList2"/>
    <dgm:cxn modelId="{11A84080-A096-4F64-B674-FF15CD6D5354}" type="presParOf" srcId="{89DF9FFB-5795-41CC-89EC-37BA92EEE4B5}" destId="{FC907CAC-0CE5-4A13-8023-734BAC10AB6B}" srcOrd="2" destOrd="0" presId="urn:microsoft.com/office/officeart/2005/8/layout/vList2"/>
    <dgm:cxn modelId="{96F4C692-F971-4610-BCD9-93E20789ED05}" type="presParOf" srcId="{89DF9FFB-5795-41CC-89EC-37BA92EEE4B5}" destId="{1462D493-4474-49E3-9A89-CDB581EDE278}" srcOrd="3" destOrd="0" presId="urn:microsoft.com/office/officeart/2005/8/layout/vList2"/>
    <dgm:cxn modelId="{933933D3-3EF9-45FF-9515-E3EC4F0330CF}" type="presParOf" srcId="{89DF9FFB-5795-41CC-89EC-37BA92EEE4B5}" destId="{26E34AE3-E244-4F84-B1EC-42E3DA8C6A9E}" srcOrd="4" destOrd="0" presId="urn:microsoft.com/office/officeart/2005/8/layout/vList2"/>
    <dgm:cxn modelId="{13E8AFFB-ADB8-412E-93DB-800DEC4C622C}" type="presParOf" srcId="{89DF9FFB-5795-41CC-89EC-37BA92EEE4B5}" destId="{98270684-A683-4A0B-820E-520FA012E501}" srcOrd="5" destOrd="0" presId="urn:microsoft.com/office/officeart/2005/8/layout/vList2"/>
    <dgm:cxn modelId="{5A67E065-D039-46BA-960C-F630E0D7598F}" type="presParOf" srcId="{89DF9FFB-5795-41CC-89EC-37BA92EEE4B5}" destId="{0EE90CDE-C85D-4042-8661-08467AABC8BE}" srcOrd="6" destOrd="0" presId="urn:microsoft.com/office/officeart/2005/8/layout/vList2"/>
    <dgm:cxn modelId="{30CC4B9C-8C06-4B54-9546-E04375523448}" type="presParOf" srcId="{89DF9FFB-5795-41CC-89EC-37BA92EEE4B5}" destId="{AE0F5380-EDC7-4A60-9CAE-E7AF0667F5A5}" srcOrd="7" destOrd="0" presId="urn:microsoft.com/office/officeart/2005/8/layout/vList2"/>
    <dgm:cxn modelId="{0D68F15A-5402-4BE6-90A2-9A6E8FF32F36}" type="presParOf" srcId="{89DF9FFB-5795-41CC-89EC-37BA92EEE4B5}" destId="{86DF9F3B-E971-40FE-B34E-8156DC7A27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BB8C66-CEA0-4941-8A11-10BB411EC23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F5D1200-3B5E-43BF-B79E-F60F77B95D59}">
      <dgm:prSet/>
      <dgm:spPr/>
      <dgm:t>
        <a:bodyPr/>
        <a:lstStyle/>
        <a:p>
          <a:pPr>
            <a:defRPr cap="all"/>
          </a:pPr>
          <a:r>
            <a:rPr lang="en-GB" baseline="0"/>
            <a:t>Data import</a:t>
          </a:r>
          <a:endParaRPr lang="en-US"/>
        </a:p>
      </dgm:t>
    </dgm:pt>
    <dgm:pt modelId="{F91AD5BD-26BA-4D51-B202-D5AC9FC8D887}" type="parTrans" cxnId="{5BF7EED9-F834-46F5-8C0C-96C7220E6C1B}">
      <dgm:prSet/>
      <dgm:spPr/>
      <dgm:t>
        <a:bodyPr/>
        <a:lstStyle/>
        <a:p>
          <a:endParaRPr lang="en-US"/>
        </a:p>
      </dgm:t>
    </dgm:pt>
    <dgm:pt modelId="{F073FD41-A5FF-430E-BFEC-7FCCD537996E}" type="sibTrans" cxnId="{5BF7EED9-F834-46F5-8C0C-96C7220E6C1B}">
      <dgm:prSet/>
      <dgm:spPr/>
      <dgm:t>
        <a:bodyPr/>
        <a:lstStyle/>
        <a:p>
          <a:endParaRPr lang="en-US"/>
        </a:p>
      </dgm:t>
    </dgm:pt>
    <dgm:pt modelId="{C1ED806A-FD36-414F-A7FE-56F7375B0C23}">
      <dgm:prSet/>
      <dgm:spPr/>
      <dgm:t>
        <a:bodyPr/>
        <a:lstStyle/>
        <a:p>
          <a:pPr>
            <a:defRPr cap="all"/>
          </a:pPr>
          <a:r>
            <a:rPr lang="en-GB" baseline="0"/>
            <a:t>Links to other software</a:t>
          </a:r>
          <a:endParaRPr lang="en-US"/>
        </a:p>
      </dgm:t>
    </dgm:pt>
    <dgm:pt modelId="{56E333FC-3CE4-4B56-A7D0-2F83F673399A}" type="parTrans" cxnId="{E823C7A8-420D-411F-B9D5-255255A166CA}">
      <dgm:prSet/>
      <dgm:spPr/>
      <dgm:t>
        <a:bodyPr/>
        <a:lstStyle/>
        <a:p>
          <a:endParaRPr lang="en-US"/>
        </a:p>
      </dgm:t>
    </dgm:pt>
    <dgm:pt modelId="{86CD3161-C35F-449E-8AA6-3159F91285E5}" type="sibTrans" cxnId="{E823C7A8-420D-411F-B9D5-255255A166CA}">
      <dgm:prSet/>
      <dgm:spPr/>
      <dgm:t>
        <a:bodyPr/>
        <a:lstStyle/>
        <a:p>
          <a:endParaRPr lang="en-US"/>
        </a:p>
      </dgm:t>
    </dgm:pt>
    <dgm:pt modelId="{E7BF2FA0-DA07-450A-B0AD-7F95345E7276}">
      <dgm:prSet/>
      <dgm:spPr/>
      <dgm:t>
        <a:bodyPr/>
        <a:lstStyle/>
        <a:p>
          <a:pPr>
            <a:defRPr cap="all"/>
          </a:pPr>
          <a:r>
            <a:rPr lang="en-GB" baseline="0"/>
            <a:t>Charting and reporting</a:t>
          </a:r>
          <a:endParaRPr lang="en-US"/>
        </a:p>
      </dgm:t>
    </dgm:pt>
    <dgm:pt modelId="{4D9F003E-BF03-4992-8909-BEE427706560}" type="parTrans" cxnId="{74FA826E-2E11-463F-AA34-3CBD14AD77F8}">
      <dgm:prSet/>
      <dgm:spPr/>
      <dgm:t>
        <a:bodyPr/>
        <a:lstStyle/>
        <a:p>
          <a:endParaRPr lang="en-US"/>
        </a:p>
      </dgm:t>
    </dgm:pt>
    <dgm:pt modelId="{DFD1EA56-5A69-4397-942F-97CA0FF8CB53}" type="sibTrans" cxnId="{74FA826E-2E11-463F-AA34-3CBD14AD77F8}">
      <dgm:prSet/>
      <dgm:spPr/>
      <dgm:t>
        <a:bodyPr/>
        <a:lstStyle/>
        <a:p>
          <a:endParaRPr lang="en-US"/>
        </a:p>
      </dgm:t>
    </dgm:pt>
    <dgm:pt modelId="{D51B994E-89F6-445A-9AAA-FE0CAFA843DE}">
      <dgm:prSet/>
      <dgm:spPr/>
      <dgm:t>
        <a:bodyPr/>
        <a:lstStyle/>
        <a:p>
          <a:pPr>
            <a:defRPr cap="all"/>
          </a:pPr>
          <a:r>
            <a:rPr lang="en-GB" baseline="0"/>
            <a:t>Automation</a:t>
          </a:r>
          <a:endParaRPr lang="en-US"/>
        </a:p>
      </dgm:t>
    </dgm:pt>
    <dgm:pt modelId="{48C8E7C2-A704-438B-8CDF-A0B9A0AC92D3}" type="parTrans" cxnId="{FD93C249-9684-48B7-95E5-BA5952DC399E}">
      <dgm:prSet/>
      <dgm:spPr/>
      <dgm:t>
        <a:bodyPr/>
        <a:lstStyle/>
        <a:p>
          <a:endParaRPr lang="en-US"/>
        </a:p>
      </dgm:t>
    </dgm:pt>
    <dgm:pt modelId="{FD1A9233-B76A-4075-8B7D-E08F091D55B4}" type="sibTrans" cxnId="{FD93C249-9684-48B7-95E5-BA5952DC399E}">
      <dgm:prSet/>
      <dgm:spPr/>
      <dgm:t>
        <a:bodyPr/>
        <a:lstStyle/>
        <a:p>
          <a:endParaRPr lang="en-US"/>
        </a:p>
      </dgm:t>
    </dgm:pt>
    <dgm:pt modelId="{5CD81118-661D-4C15-A47E-E21A21947AC7}" type="pres">
      <dgm:prSet presAssocID="{61BB8C66-CEA0-4941-8A11-10BB411EC239}" presName="root" presStyleCnt="0">
        <dgm:presLayoutVars>
          <dgm:dir/>
          <dgm:resizeHandles val="exact"/>
        </dgm:presLayoutVars>
      </dgm:prSet>
      <dgm:spPr/>
    </dgm:pt>
    <dgm:pt modelId="{3AA813E5-A707-4907-9934-6A943D208268}" type="pres">
      <dgm:prSet presAssocID="{BF5D1200-3B5E-43BF-B79E-F60F77B95D59}" presName="compNode" presStyleCnt="0"/>
      <dgm:spPr/>
    </dgm:pt>
    <dgm:pt modelId="{13BC5EA1-4EB1-4805-807A-3658804B9EAF}" type="pres">
      <dgm:prSet presAssocID="{BF5D1200-3B5E-43BF-B79E-F60F77B95D59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93F96F97-188C-4B1E-A4B4-772CA27D4D8E}" type="pres">
      <dgm:prSet presAssocID="{BF5D1200-3B5E-43BF-B79E-F60F77B95D5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8E64C4CA-31E3-489B-A66B-6DF8A4457557}" type="pres">
      <dgm:prSet presAssocID="{BF5D1200-3B5E-43BF-B79E-F60F77B95D59}" presName="spaceRect" presStyleCnt="0"/>
      <dgm:spPr/>
    </dgm:pt>
    <dgm:pt modelId="{D6EEE430-322B-439D-87EB-1AA47B6BFE7D}" type="pres">
      <dgm:prSet presAssocID="{BF5D1200-3B5E-43BF-B79E-F60F77B95D59}" presName="textRect" presStyleLbl="revTx" presStyleIdx="0" presStyleCnt="4">
        <dgm:presLayoutVars>
          <dgm:chMax val="1"/>
          <dgm:chPref val="1"/>
        </dgm:presLayoutVars>
      </dgm:prSet>
      <dgm:spPr/>
    </dgm:pt>
    <dgm:pt modelId="{A16F129B-1B2C-4A78-A178-2510D73E9CB8}" type="pres">
      <dgm:prSet presAssocID="{F073FD41-A5FF-430E-BFEC-7FCCD537996E}" presName="sibTrans" presStyleCnt="0"/>
      <dgm:spPr/>
    </dgm:pt>
    <dgm:pt modelId="{7F8075FD-6FEC-4ADC-AE30-469AE68B4169}" type="pres">
      <dgm:prSet presAssocID="{C1ED806A-FD36-414F-A7FE-56F7375B0C23}" presName="compNode" presStyleCnt="0"/>
      <dgm:spPr/>
    </dgm:pt>
    <dgm:pt modelId="{FBC555CF-D46F-4682-BAA0-D7F80E923C80}" type="pres">
      <dgm:prSet presAssocID="{C1ED806A-FD36-414F-A7FE-56F7375B0C23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8D1E988-16A7-46FC-92D8-52614C51D37F}" type="pres">
      <dgm:prSet presAssocID="{C1ED806A-FD36-414F-A7FE-56F7375B0C2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7087EBAB-29F6-49CC-85CA-C1F23C545A5C}" type="pres">
      <dgm:prSet presAssocID="{C1ED806A-FD36-414F-A7FE-56F7375B0C23}" presName="spaceRect" presStyleCnt="0"/>
      <dgm:spPr/>
    </dgm:pt>
    <dgm:pt modelId="{433AF2FA-6908-4518-94BC-7309F9D2F892}" type="pres">
      <dgm:prSet presAssocID="{C1ED806A-FD36-414F-A7FE-56F7375B0C23}" presName="textRect" presStyleLbl="revTx" presStyleIdx="1" presStyleCnt="4">
        <dgm:presLayoutVars>
          <dgm:chMax val="1"/>
          <dgm:chPref val="1"/>
        </dgm:presLayoutVars>
      </dgm:prSet>
      <dgm:spPr/>
    </dgm:pt>
    <dgm:pt modelId="{3B035DD5-5610-419C-8A30-7D2E4AB4BB1B}" type="pres">
      <dgm:prSet presAssocID="{86CD3161-C35F-449E-8AA6-3159F91285E5}" presName="sibTrans" presStyleCnt="0"/>
      <dgm:spPr/>
    </dgm:pt>
    <dgm:pt modelId="{A86F37D3-BA86-4998-A7C7-B512090F0EC6}" type="pres">
      <dgm:prSet presAssocID="{E7BF2FA0-DA07-450A-B0AD-7F95345E7276}" presName="compNode" presStyleCnt="0"/>
      <dgm:spPr/>
    </dgm:pt>
    <dgm:pt modelId="{0CB92927-8134-4740-8ECA-7441FC0B68D8}" type="pres">
      <dgm:prSet presAssocID="{E7BF2FA0-DA07-450A-B0AD-7F95345E7276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2C364906-951A-470D-BE53-5101CDE003CE}" type="pres">
      <dgm:prSet presAssocID="{E7BF2FA0-DA07-450A-B0AD-7F95345E727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73508342-B294-4F93-869F-F652C4E1D9D6}" type="pres">
      <dgm:prSet presAssocID="{E7BF2FA0-DA07-450A-B0AD-7F95345E7276}" presName="spaceRect" presStyleCnt="0"/>
      <dgm:spPr/>
    </dgm:pt>
    <dgm:pt modelId="{4D4BEDFD-0601-4988-9AA2-04CC4E855C92}" type="pres">
      <dgm:prSet presAssocID="{E7BF2FA0-DA07-450A-B0AD-7F95345E7276}" presName="textRect" presStyleLbl="revTx" presStyleIdx="2" presStyleCnt="4">
        <dgm:presLayoutVars>
          <dgm:chMax val="1"/>
          <dgm:chPref val="1"/>
        </dgm:presLayoutVars>
      </dgm:prSet>
      <dgm:spPr/>
    </dgm:pt>
    <dgm:pt modelId="{FBAC6C68-8F51-4FF0-9BE8-223115BDDDD2}" type="pres">
      <dgm:prSet presAssocID="{DFD1EA56-5A69-4397-942F-97CA0FF8CB53}" presName="sibTrans" presStyleCnt="0"/>
      <dgm:spPr/>
    </dgm:pt>
    <dgm:pt modelId="{3AC86BF9-AF1A-46CD-AE64-33F16D27D113}" type="pres">
      <dgm:prSet presAssocID="{D51B994E-89F6-445A-9AAA-FE0CAFA843DE}" presName="compNode" presStyleCnt="0"/>
      <dgm:spPr/>
    </dgm:pt>
    <dgm:pt modelId="{E5D59C50-E842-44B4-83CC-3C701221E904}" type="pres">
      <dgm:prSet presAssocID="{D51B994E-89F6-445A-9AAA-FE0CAFA843DE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F1B39955-D9E1-444A-B9A8-5C7D9A75F5FF}" type="pres">
      <dgm:prSet presAssocID="{D51B994E-89F6-445A-9AAA-FE0CAFA843D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6923BA44-EB61-49BE-8FDA-BD864A306A8F}" type="pres">
      <dgm:prSet presAssocID="{D51B994E-89F6-445A-9AAA-FE0CAFA843DE}" presName="spaceRect" presStyleCnt="0"/>
      <dgm:spPr/>
    </dgm:pt>
    <dgm:pt modelId="{99A8745A-B82F-4D24-AB06-B6E8597F1673}" type="pres">
      <dgm:prSet presAssocID="{D51B994E-89F6-445A-9AAA-FE0CAFA843D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D93C249-9684-48B7-95E5-BA5952DC399E}" srcId="{61BB8C66-CEA0-4941-8A11-10BB411EC239}" destId="{D51B994E-89F6-445A-9AAA-FE0CAFA843DE}" srcOrd="3" destOrd="0" parTransId="{48C8E7C2-A704-438B-8CDF-A0B9A0AC92D3}" sibTransId="{FD1A9233-B76A-4075-8B7D-E08F091D55B4}"/>
    <dgm:cxn modelId="{74FA826E-2E11-463F-AA34-3CBD14AD77F8}" srcId="{61BB8C66-CEA0-4941-8A11-10BB411EC239}" destId="{E7BF2FA0-DA07-450A-B0AD-7F95345E7276}" srcOrd="2" destOrd="0" parTransId="{4D9F003E-BF03-4992-8909-BEE427706560}" sibTransId="{DFD1EA56-5A69-4397-942F-97CA0FF8CB53}"/>
    <dgm:cxn modelId="{3D406B7A-8F20-4CFC-92B0-114A7934FAE8}" type="presOf" srcId="{BF5D1200-3B5E-43BF-B79E-F60F77B95D59}" destId="{D6EEE430-322B-439D-87EB-1AA47B6BFE7D}" srcOrd="0" destOrd="0" presId="urn:microsoft.com/office/officeart/2018/5/layout/IconLeafLabelList"/>
    <dgm:cxn modelId="{DD48787D-5C4F-43A0-8114-4BA25BC7F574}" type="presOf" srcId="{C1ED806A-FD36-414F-A7FE-56F7375B0C23}" destId="{433AF2FA-6908-4518-94BC-7309F9D2F892}" srcOrd="0" destOrd="0" presId="urn:microsoft.com/office/officeart/2018/5/layout/IconLeafLabelList"/>
    <dgm:cxn modelId="{0489CD94-E272-4B8C-AF55-9A341A03F5BA}" type="presOf" srcId="{E7BF2FA0-DA07-450A-B0AD-7F95345E7276}" destId="{4D4BEDFD-0601-4988-9AA2-04CC4E855C92}" srcOrd="0" destOrd="0" presId="urn:microsoft.com/office/officeart/2018/5/layout/IconLeafLabelList"/>
    <dgm:cxn modelId="{E823C7A8-420D-411F-B9D5-255255A166CA}" srcId="{61BB8C66-CEA0-4941-8A11-10BB411EC239}" destId="{C1ED806A-FD36-414F-A7FE-56F7375B0C23}" srcOrd="1" destOrd="0" parTransId="{56E333FC-3CE4-4B56-A7D0-2F83F673399A}" sibTransId="{86CD3161-C35F-449E-8AA6-3159F91285E5}"/>
    <dgm:cxn modelId="{EBEA6FAF-9A5A-4BFC-B5DB-7FB8A0C31A2D}" type="presOf" srcId="{D51B994E-89F6-445A-9AAA-FE0CAFA843DE}" destId="{99A8745A-B82F-4D24-AB06-B6E8597F1673}" srcOrd="0" destOrd="0" presId="urn:microsoft.com/office/officeart/2018/5/layout/IconLeafLabelList"/>
    <dgm:cxn modelId="{056EE1D3-C684-4707-89C1-52BA9934F0BC}" type="presOf" srcId="{61BB8C66-CEA0-4941-8A11-10BB411EC239}" destId="{5CD81118-661D-4C15-A47E-E21A21947AC7}" srcOrd="0" destOrd="0" presId="urn:microsoft.com/office/officeart/2018/5/layout/IconLeafLabelList"/>
    <dgm:cxn modelId="{5BF7EED9-F834-46F5-8C0C-96C7220E6C1B}" srcId="{61BB8C66-CEA0-4941-8A11-10BB411EC239}" destId="{BF5D1200-3B5E-43BF-B79E-F60F77B95D59}" srcOrd="0" destOrd="0" parTransId="{F91AD5BD-26BA-4D51-B202-D5AC9FC8D887}" sibTransId="{F073FD41-A5FF-430E-BFEC-7FCCD537996E}"/>
    <dgm:cxn modelId="{D9F3D0FA-6A45-490D-9A6A-A10F609202CA}" type="presParOf" srcId="{5CD81118-661D-4C15-A47E-E21A21947AC7}" destId="{3AA813E5-A707-4907-9934-6A943D208268}" srcOrd="0" destOrd="0" presId="urn:microsoft.com/office/officeart/2018/5/layout/IconLeafLabelList"/>
    <dgm:cxn modelId="{9D45C0A1-7F97-4799-A91F-400B0A746350}" type="presParOf" srcId="{3AA813E5-A707-4907-9934-6A943D208268}" destId="{13BC5EA1-4EB1-4805-807A-3658804B9EAF}" srcOrd="0" destOrd="0" presId="urn:microsoft.com/office/officeart/2018/5/layout/IconLeafLabelList"/>
    <dgm:cxn modelId="{A94576A8-9009-446E-8EAE-40948226B200}" type="presParOf" srcId="{3AA813E5-A707-4907-9934-6A943D208268}" destId="{93F96F97-188C-4B1E-A4B4-772CA27D4D8E}" srcOrd="1" destOrd="0" presId="urn:microsoft.com/office/officeart/2018/5/layout/IconLeafLabelList"/>
    <dgm:cxn modelId="{1080EF66-B5F3-4103-BDB2-5ABADA207687}" type="presParOf" srcId="{3AA813E5-A707-4907-9934-6A943D208268}" destId="{8E64C4CA-31E3-489B-A66B-6DF8A4457557}" srcOrd="2" destOrd="0" presId="urn:microsoft.com/office/officeart/2018/5/layout/IconLeafLabelList"/>
    <dgm:cxn modelId="{C3869C01-BAE1-47DC-AF50-195AE77A0A1A}" type="presParOf" srcId="{3AA813E5-A707-4907-9934-6A943D208268}" destId="{D6EEE430-322B-439D-87EB-1AA47B6BFE7D}" srcOrd="3" destOrd="0" presId="urn:microsoft.com/office/officeart/2018/5/layout/IconLeafLabelList"/>
    <dgm:cxn modelId="{8DCF7AE5-8FDE-4171-AEB1-7F6684CB0378}" type="presParOf" srcId="{5CD81118-661D-4C15-A47E-E21A21947AC7}" destId="{A16F129B-1B2C-4A78-A178-2510D73E9CB8}" srcOrd="1" destOrd="0" presId="urn:microsoft.com/office/officeart/2018/5/layout/IconLeafLabelList"/>
    <dgm:cxn modelId="{B15D018E-16A2-4C6F-875D-A12AA43F98ED}" type="presParOf" srcId="{5CD81118-661D-4C15-A47E-E21A21947AC7}" destId="{7F8075FD-6FEC-4ADC-AE30-469AE68B4169}" srcOrd="2" destOrd="0" presId="urn:microsoft.com/office/officeart/2018/5/layout/IconLeafLabelList"/>
    <dgm:cxn modelId="{F0C32142-5F0E-4C18-A764-8CFA641C985D}" type="presParOf" srcId="{7F8075FD-6FEC-4ADC-AE30-469AE68B4169}" destId="{FBC555CF-D46F-4682-BAA0-D7F80E923C80}" srcOrd="0" destOrd="0" presId="urn:microsoft.com/office/officeart/2018/5/layout/IconLeafLabelList"/>
    <dgm:cxn modelId="{8BBB4EC6-DE82-4B72-A112-683EC3432909}" type="presParOf" srcId="{7F8075FD-6FEC-4ADC-AE30-469AE68B4169}" destId="{A8D1E988-16A7-46FC-92D8-52614C51D37F}" srcOrd="1" destOrd="0" presId="urn:microsoft.com/office/officeart/2018/5/layout/IconLeafLabelList"/>
    <dgm:cxn modelId="{EE6B873B-CFB6-432B-A44F-EE5AFDA7A07E}" type="presParOf" srcId="{7F8075FD-6FEC-4ADC-AE30-469AE68B4169}" destId="{7087EBAB-29F6-49CC-85CA-C1F23C545A5C}" srcOrd="2" destOrd="0" presId="urn:microsoft.com/office/officeart/2018/5/layout/IconLeafLabelList"/>
    <dgm:cxn modelId="{80FF5920-F7C3-4B91-97A6-338A7E625C77}" type="presParOf" srcId="{7F8075FD-6FEC-4ADC-AE30-469AE68B4169}" destId="{433AF2FA-6908-4518-94BC-7309F9D2F892}" srcOrd="3" destOrd="0" presId="urn:microsoft.com/office/officeart/2018/5/layout/IconLeafLabelList"/>
    <dgm:cxn modelId="{6C67C4AC-9BEB-4572-B6F9-6F65C35846FC}" type="presParOf" srcId="{5CD81118-661D-4C15-A47E-E21A21947AC7}" destId="{3B035DD5-5610-419C-8A30-7D2E4AB4BB1B}" srcOrd="3" destOrd="0" presId="urn:microsoft.com/office/officeart/2018/5/layout/IconLeafLabelList"/>
    <dgm:cxn modelId="{38323FA8-507D-42B1-9C5C-CCE83FD406E4}" type="presParOf" srcId="{5CD81118-661D-4C15-A47E-E21A21947AC7}" destId="{A86F37D3-BA86-4998-A7C7-B512090F0EC6}" srcOrd="4" destOrd="0" presId="urn:microsoft.com/office/officeart/2018/5/layout/IconLeafLabelList"/>
    <dgm:cxn modelId="{6BC841D4-592F-4A23-8E8C-7D3263EEA76C}" type="presParOf" srcId="{A86F37D3-BA86-4998-A7C7-B512090F0EC6}" destId="{0CB92927-8134-4740-8ECA-7441FC0B68D8}" srcOrd="0" destOrd="0" presId="urn:microsoft.com/office/officeart/2018/5/layout/IconLeafLabelList"/>
    <dgm:cxn modelId="{F83A43F7-ACF1-4775-81E2-338D55B3C32D}" type="presParOf" srcId="{A86F37D3-BA86-4998-A7C7-B512090F0EC6}" destId="{2C364906-951A-470D-BE53-5101CDE003CE}" srcOrd="1" destOrd="0" presId="urn:microsoft.com/office/officeart/2018/5/layout/IconLeafLabelList"/>
    <dgm:cxn modelId="{A33C55A5-75ED-49A6-B010-CDAAB0F7E7A6}" type="presParOf" srcId="{A86F37D3-BA86-4998-A7C7-B512090F0EC6}" destId="{73508342-B294-4F93-869F-F652C4E1D9D6}" srcOrd="2" destOrd="0" presId="urn:microsoft.com/office/officeart/2018/5/layout/IconLeafLabelList"/>
    <dgm:cxn modelId="{BB77A969-6966-4A9B-ADE7-542666F0B3CE}" type="presParOf" srcId="{A86F37D3-BA86-4998-A7C7-B512090F0EC6}" destId="{4D4BEDFD-0601-4988-9AA2-04CC4E855C92}" srcOrd="3" destOrd="0" presId="urn:microsoft.com/office/officeart/2018/5/layout/IconLeafLabelList"/>
    <dgm:cxn modelId="{97082690-5E79-40B4-935C-1734C1F369BC}" type="presParOf" srcId="{5CD81118-661D-4C15-A47E-E21A21947AC7}" destId="{FBAC6C68-8F51-4FF0-9BE8-223115BDDDD2}" srcOrd="5" destOrd="0" presId="urn:microsoft.com/office/officeart/2018/5/layout/IconLeafLabelList"/>
    <dgm:cxn modelId="{6A89FAB4-01EE-41FA-909D-6AFB96238EAA}" type="presParOf" srcId="{5CD81118-661D-4C15-A47E-E21A21947AC7}" destId="{3AC86BF9-AF1A-46CD-AE64-33F16D27D113}" srcOrd="6" destOrd="0" presId="urn:microsoft.com/office/officeart/2018/5/layout/IconLeafLabelList"/>
    <dgm:cxn modelId="{1B30D591-994B-465F-A751-B0950E992728}" type="presParOf" srcId="{3AC86BF9-AF1A-46CD-AE64-33F16D27D113}" destId="{E5D59C50-E842-44B4-83CC-3C701221E904}" srcOrd="0" destOrd="0" presId="urn:microsoft.com/office/officeart/2018/5/layout/IconLeafLabelList"/>
    <dgm:cxn modelId="{4800DC17-0A64-40F6-AE7F-5F5A1492BFE3}" type="presParOf" srcId="{3AC86BF9-AF1A-46CD-AE64-33F16D27D113}" destId="{F1B39955-D9E1-444A-B9A8-5C7D9A75F5FF}" srcOrd="1" destOrd="0" presId="urn:microsoft.com/office/officeart/2018/5/layout/IconLeafLabelList"/>
    <dgm:cxn modelId="{CD018211-7830-450D-95F2-184C0A6E14F8}" type="presParOf" srcId="{3AC86BF9-AF1A-46CD-AE64-33F16D27D113}" destId="{6923BA44-EB61-49BE-8FDA-BD864A306A8F}" srcOrd="2" destOrd="0" presId="urn:microsoft.com/office/officeart/2018/5/layout/IconLeafLabelList"/>
    <dgm:cxn modelId="{39066A51-B1B6-48C3-A856-67A03F63B672}" type="presParOf" srcId="{3AC86BF9-AF1A-46CD-AE64-33F16D27D113}" destId="{99A8745A-B82F-4D24-AB06-B6E8597F1673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D46791-EB84-43F6-8937-69C11BAC0980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1017C1A-4388-43C6-BA64-63BEE05C32E0}">
      <dgm:prSet/>
      <dgm:spPr/>
      <dgm:t>
        <a:bodyPr/>
        <a:lstStyle/>
        <a:p>
          <a:r>
            <a:rPr lang="en-GB" baseline="0"/>
            <a:t>Data from anywhere</a:t>
          </a:r>
          <a:endParaRPr lang="en-US"/>
        </a:p>
      </dgm:t>
    </dgm:pt>
    <dgm:pt modelId="{71E40D18-E59A-420A-A280-F8469BE30DAD}" type="parTrans" cxnId="{21BA4EAC-D9D0-4B85-8FFC-2DCAEDCE0449}">
      <dgm:prSet/>
      <dgm:spPr/>
      <dgm:t>
        <a:bodyPr/>
        <a:lstStyle/>
        <a:p>
          <a:endParaRPr lang="en-US"/>
        </a:p>
      </dgm:t>
    </dgm:pt>
    <dgm:pt modelId="{44774BF4-0A95-4930-B012-DB7CB59C571D}" type="sibTrans" cxnId="{21BA4EAC-D9D0-4B85-8FFC-2DCAEDCE0449}">
      <dgm:prSet/>
      <dgm:spPr/>
      <dgm:t>
        <a:bodyPr/>
        <a:lstStyle/>
        <a:p>
          <a:endParaRPr lang="en-US"/>
        </a:p>
      </dgm:t>
    </dgm:pt>
    <dgm:pt modelId="{205AD57B-8E38-46A6-844A-703FE0861BA1}">
      <dgm:prSet/>
      <dgm:spPr/>
      <dgm:t>
        <a:bodyPr/>
        <a:lstStyle/>
        <a:p>
          <a:r>
            <a:rPr lang="en-GB" baseline="0"/>
            <a:t>Processing in MRDCL</a:t>
          </a:r>
          <a:endParaRPr lang="en-US"/>
        </a:p>
      </dgm:t>
    </dgm:pt>
    <dgm:pt modelId="{B2CFA2C8-0E25-421E-BBF3-811398AC1FCA}" type="parTrans" cxnId="{E98B6130-5D6A-4717-98E9-0C4C028A0015}">
      <dgm:prSet/>
      <dgm:spPr/>
      <dgm:t>
        <a:bodyPr/>
        <a:lstStyle/>
        <a:p>
          <a:endParaRPr lang="en-US"/>
        </a:p>
      </dgm:t>
    </dgm:pt>
    <dgm:pt modelId="{6FB87D59-5CAE-469B-B547-B95C37E0AD50}" type="sibTrans" cxnId="{E98B6130-5D6A-4717-98E9-0C4C028A0015}">
      <dgm:prSet/>
      <dgm:spPr/>
      <dgm:t>
        <a:bodyPr/>
        <a:lstStyle/>
        <a:p>
          <a:endParaRPr lang="en-US"/>
        </a:p>
      </dgm:t>
    </dgm:pt>
    <dgm:pt modelId="{D86D1211-C3F6-4BE6-94DE-CD591F54763E}">
      <dgm:prSet/>
      <dgm:spPr/>
      <dgm:t>
        <a:bodyPr/>
        <a:lstStyle/>
        <a:p>
          <a:r>
            <a:rPr lang="en-GB" baseline="0"/>
            <a:t>Data to anywhere</a:t>
          </a:r>
          <a:endParaRPr lang="en-US"/>
        </a:p>
      </dgm:t>
    </dgm:pt>
    <dgm:pt modelId="{D6C2E81F-68EF-4168-80DF-B17F367CD7BC}" type="parTrans" cxnId="{EFB46432-BCC0-4A33-979C-E8E7AA8A3AF4}">
      <dgm:prSet/>
      <dgm:spPr/>
      <dgm:t>
        <a:bodyPr/>
        <a:lstStyle/>
        <a:p>
          <a:endParaRPr lang="en-US"/>
        </a:p>
      </dgm:t>
    </dgm:pt>
    <dgm:pt modelId="{625F3FC2-F763-4073-9AF7-D5D02B6EF48D}" type="sibTrans" cxnId="{EFB46432-BCC0-4A33-979C-E8E7AA8A3AF4}">
      <dgm:prSet/>
      <dgm:spPr/>
      <dgm:t>
        <a:bodyPr/>
        <a:lstStyle/>
        <a:p>
          <a:endParaRPr lang="en-US"/>
        </a:p>
      </dgm:t>
    </dgm:pt>
    <dgm:pt modelId="{CD3F9642-51AA-4870-9CE2-9872ED223969}">
      <dgm:prSet/>
      <dgm:spPr/>
      <dgm:t>
        <a:bodyPr/>
        <a:lstStyle/>
        <a:p>
          <a:r>
            <a:rPr lang="en-GB" baseline="0"/>
            <a:t>Benefit research agency</a:t>
          </a:r>
          <a:endParaRPr lang="en-US"/>
        </a:p>
      </dgm:t>
    </dgm:pt>
    <dgm:pt modelId="{FE71F169-6D1C-444E-AD87-1F2C7D8CEFD0}" type="parTrans" cxnId="{20499244-98C1-469C-9C4B-FD1DA878D30B}">
      <dgm:prSet/>
      <dgm:spPr/>
      <dgm:t>
        <a:bodyPr/>
        <a:lstStyle/>
        <a:p>
          <a:endParaRPr lang="en-US"/>
        </a:p>
      </dgm:t>
    </dgm:pt>
    <dgm:pt modelId="{0BE65CFA-B580-4EBF-B00F-10235B23A2FE}" type="sibTrans" cxnId="{20499244-98C1-469C-9C4B-FD1DA878D30B}">
      <dgm:prSet/>
      <dgm:spPr/>
      <dgm:t>
        <a:bodyPr/>
        <a:lstStyle/>
        <a:p>
          <a:endParaRPr lang="en-US"/>
        </a:p>
      </dgm:t>
    </dgm:pt>
    <dgm:pt modelId="{5F1AAD20-B38A-4E16-9C69-9ADA0AA2AD37}">
      <dgm:prSet/>
      <dgm:spPr/>
      <dgm:t>
        <a:bodyPr/>
        <a:lstStyle/>
        <a:p>
          <a:r>
            <a:rPr lang="en-GB" baseline="0"/>
            <a:t>Benefit end clients</a:t>
          </a:r>
          <a:endParaRPr lang="en-US"/>
        </a:p>
      </dgm:t>
    </dgm:pt>
    <dgm:pt modelId="{699197A8-9B8C-4CD1-ACF6-44EADE4CA5B7}" type="parTrans" cxnId="{72477603-D4D2-4769-BF29-3D154180902F}">
      <dgm:prSet/>
      <dgm:spPr/>
      <dgm:t>
        <a:bodyPr/>
        <a:lstStyle/>
        <a:p>
          <a:endParaRPr lang="en-US"/>
        </a:p>
      </dgm:t>
    </dgm:pt>
    <dgm:pt modelId="{DC8DEB77-5C3F-4310-9718-0B91869B5AA0}" type="sibTrans" cxnId="{72477603-D4D2-4769-BF29-3D154180902F}">
      <dgm:prSet/>
      <dgm:spPr/>
      <dgm:t>
        <a:bodyPr/>
        <a:lstStyle/>
        <a:p>
          <a:endParaRPr lang="en-US"/>
        </a:p>
      </dgm:t>
    </dgm:pt>
    <dgm:pt modelId="{1B889B64-F207-405E-B4E9-F7C74645D99F}" type="pres">
      <dgm:prSet presAssocID="{CDD46791-EB84-43F6-8937-69C11BAC0980}" presName="linear" presStyleCnt="0">
        <dgm:presLayoutVars>
          <dgm:dir/>
          <dgm:animLvl val="lvl"/>
          <dgm:resizeHandles val="exact"/>
        </dgm:presLayoutVars>
      </dgm:prSet>
      <dgm:spPr/>
    </dgm:pt>
    <dgm:pt modelId="{A0369EC2-786D-404F-AF45-DC8771424B64}" type="pres">
      <dgm:prSet presAssocID="{C1017C1A-4388-43C6-BA64-63BEE05C32E0}" presName="parentLin" presStyleCnt="0"/>
      <dgm:spPr/>
    </dgm:pt>
    <dgm:pt modelId="{CFBF1271-5B4B-4ACE-8C73-7432ADF35496}" type="pres">
      <dgm:prSet presAssocID="{C1017C1A-4388-43C6-BA64-63BEE05C32E0}" presName="parentLeftMargin" presStyleLbl="node1" presStyleIdx="0" presStyleCnt="5"/>
      <dgm:spPr/>
    </dgm:pt>
    <dgm:pt modelId="{17505DB0-0F5C-4C5E-A162-508D7E6CF575}" type="pres">
      <dgm:prSet presAssocID="{C1017C1A-4388-43C6-BA64-63BEE05C32E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E04E669-D930-425F-AC3E-380DC89EABF1}" type="pres">
      <dgm:prSet presAssocID="{C1017C1A-4388-43C6-BA64-63BEE05C32E0}" presName="negativeSpace" presStyleCnt="0"/>
      <dgm:spPr/>
    </dgm:pt>
    <dgm:pt modelId="{0DF2205E-FDAB-4208-965C-D35910D19621}" type="pres">
      <dgm:prSet presAssocID="{C1017C1A-4388-43C6-BA64-63BEE05C32E0}" presName="childText" presStyleLbl="conFgAcc1" presStyleIdx="0" presStyleCnt="5">
        <dgm:presLayoutVars>
          <dgm:bulletEnabled val="1"/>
        </dgm:presLayoutVars>
      </dgm:prSet>
      <dgm:spPr/>
    </dgm:pt>
    <dgm:pt modelId="{4BC4A465-7A33-4D5B-97BB-CFEE6562918F}" type="pres">
      <dgm:prSet presAssocID="{44774BF4-0A95-4930-B012-DB7CB59C571D}" presName="spaceBetweenRectangles" presStyleCnt="0"/>
      <dgm:spPr/>
    </dgm:pt>
    <dgm:pt modelId="{34A3BA74-DFE1-4CD9-8B73-3969E73E6A25}" type="pres">
      <dgm:prSet presAssocID="{205AD57B-8E38-46A6-844A-703FE0861BA1}" presName="parentLin" presStyleCnt="0"/>
      <dgm:spPr/>
    </dgm:pt>
    <dgm:pt modelId="{68FB53D1-4F94-4930-ABBB-74A712342548}" type="pres">
      <dgm:prSet presAssocID="{205AD57B-8E38-46A6-844A-703FE0861BA1}" presName="parentLeftMargin" presStyleLbl="node1" presStyleIdx="0" presStyleCnt="5"/>
      <dgm:spPr/>
    </dgm:pt>
    <dgm:pt modelId="{35CB0010-F2B7-4FF4-AF3A-93EE601B175A}" type="pres">
      <dgm:prSet presAssocID="{205AD57B-8E38-46A6-844A-703FE0861BA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DE00E62-236E-43A6-B4E4-583545A92F42}" type="pres">
      <dgm:prSet presAssocID="{205AD57B-8E38-46A6-844A-703FE0861BA1}" presName="negativeSpace" presStyleCnt="0"/>
      <dgm:spPr/>
    </dgm:pt>
    <dgm:pt modelId="{B0ABC72F-563E-4B03-A07B-397F48D10D49}" type="pres">
      <dgm:prSet presAssocID="{205AD57B-8E38-46A6-844A-703FE0861BA1}" presName="childText" presStyleLbl="conFgAcc1" presStyleIdx="1" presStyleCnt="5">
        <dgm:presLayoutVars>
          <dgm:bulletEnabled val="1"/>
        </dgm:presLayoutVars>
      </dgm:prSet>
      <dgm:spPr/>
    </dgm:pt>
    <dgm:pt modelId="{222630D8-DB92-4113-9F50-5F7C5FF72C32}" type="pres">
      <dgm:prSet presAssocID="{6FB87D59-5CAE-469B-B547-B95C37E0AD50}" presName="spaceBetweenRectangles" presStyleCnt="0"/>
      <dgm:spPr/>
    </dgm:pt>
    <dgm:pt modelId="{A88BCD08-8F1A-43BF-AA81-0BB68D094DB8}" type="pres">
      <dgm:prSet presAssocID="{D86D1211-C3F6-4BE6-94DE-CD591F54763E}" presName="parentLin" presStyleCnt="0"/>
      <dgm:spPr/>
    </dgm:pt>
    <dgm:pt modelId="{9C13700C-68BC-490A-9E5D-D644BA8F8C06}" type="pres">
      <dgm:prSet presAssocID="{D86D1211-C3F6-4BE6-94DE-CD591F54763E}" presName="parentLeftMargin" presStyleLbl="node1" presStyleIdx="1" presStyleCnt="5"/>
      <dgm:spPr/>
    </dgm:pt>
    <dgm:pt modelId="{F95913F8-38EB-465E-8F49-2EB46E0A8CB0}" type="pres">
      <dgm:prSet presAssocID="{D86D1211-C3F6-4BE6-94DE-CD591F54763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52ECD5F-575D-415D-99DE-5E6961ABC8C6}" type="pres">
      <dgm:prSet presAssocID="{D86D1211-C3F6-4BE6-94DE-CD591F54763E}" presName="negativeSpace" presStyleCnt="0"/>
      <dgm:spPr/>
    </dgm:pt>
    <dgm:pt modelId="{3BB56827-3D59-40C2-9165-F6A720A4E7AA}" type="pres">
      <dgm:prSet presAssocID="{D86D1211-C3F6-4BE6-94DE-CD591F54763E}" presName="childText" presStyleLbl="conFgAcc1" presStyleIdx="2" presStyleCnt="5">
        <dgm:presLayoutVars>
          <dgm:bulletEnabled val="1"/>
        </dgm:presLayoutVars>
      </dgm:prSet>
      <dgm:spPr/>
    </dgm:pt>
    <dgm:pt modelId="{E8262277-E3F7-42A4-9E22-96E49F433EBD}" type="pres">
      <dgm:prSet presAssocID="{625F3FC2-F763-4073-9AF7-D5D02B6EF48D}" presName="spaceBetweenRectangles" presStyleCnt="0"/>
      <dgm:spPr/>
    </dgm:pt>
    <dgm:pt modelId="{CE828D21-BC95-45FE-9638-8EEBBAA0FAE7}" type="pres">
      <dgm:prSet presAssocID="{CD3F9642-51AA-4870-9CE2-9872ED223969}" presName="parentLin" presStyleCnt="0"/>
      <dgm:spPr/>
    </dgm:pt>
    <dgm:pt modelId="{6EDDD105-9300-43D1-96FF-959FB60190CF}" type="pres">
      <dgm:prSet presAssocID="{CD3F9642-51AA-4870-9CE2-9872ED223969}" presName="parentLeftMargin" presStyleLbl="node1" presStyleIdx="2" presStyleCnt="5"/>
      <dgm:spPr/>
    </dgm:pt>
    <dgm:pt modelId="{9328B17B-AE24-4874-AE6A-1E7C667EE451}" type="pres">
      <dgm:prSet presAssocID="{CD3F9642-51AA-4870-9CE2-9872ED22396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AD625B9-72CA-4FB1-B2D3-0F03A6808851}" type="pres">
      <dgm:prSet presAssocID="{CD3F9642-51AA-4870-9CE2-9872ED223969}" presName="negativeSpace" presStyleCnt="0"/>
      <dgm:spPr/>
    </dgm:pt>
    <dgm:pt modelId="{96E0A2C9-F5AB-485F-B224-8863D0EB483F}" type="pres">
      <dgm:prSet presAssocID="{CD3F9642-51AA-4870-9CE2-9872ED223969}" presName="childText" presStyleLbl="conFgAcc1" presStyleIdx="3" presStyleCnt="5">
        <dgm:presLayoutVars>
          <dgm:bulletEnabled val="1"/>
        </dgm:presLayoutVars>
      </dgm:prSet>
      <dgm:spPr/>
    </dgm:pt>
    <dgm:pt modelId="{62D6D59E-1D13-4AC2-9C2D-53997800EB52}" type="pres">
      <dgm:prSet presAssocID="{0BE65CFA-B580-4EBF-B00F-10235B23A2FE}" presName="spaceBetweenRectangles" presStyleCnt="0"/>
      <dgm:spPr/>
    </dgm:pt>
    <dgm:pt modelId="{E7B447D7-56AA-46E2-A146-BFEEBD964A28}" type="pres">
      <dgm:prSet presAssocID="{5F1AAD20-B38A-4E16-9C69-9ADA0AA2AD37}" presName="parentLin" presStyleCnt="0"/>
      <dgm:spPr/>
    </dgm:pt>
    <dgm:pt modelId="{947402C0-C86F-48C1-976B-A118A8185E1F}" type="pres">
      <dgm:prSet presAssocID="{5F1AAD20-B38A-4E16-9C69-9ADA0AA2AD37}" presName="parentLeftMargin" presStyleLbl="node1" presStyleIdx="3" presStyleCnt="5"/>
      <dgm:spPr/>
    </dgm:pt>
    <dgm:pt modelId="{334EE66C-ECD3-43C9-85BB-5286C2E90B59}" type="pres">
      <dgm:prSet presAssocID="{5F1AAD20-B38A-4E16-9C69-9ADA0AA2AD3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AE9B747-D82A-406F-8E50-6B5673A43CBC}" type="pres">
      <dgm:prSet presAssocID="{5F1AAD20-B38A-4E16-9C69-9ADA0AA2AD37}" presName="negativeSpace" presStyleCnt="0"/>
      <dgm:spPr/>
    </dgm:pt>
    <dgm:pt modelId="{96658CE5-A2BA-4C9A-B645-0F03B8D27782}" type="pres">
      <dgm:prSet presAssocID="{5F1AAD20-B38A-4E16-9C69-9ADA0AA2AD3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2477603-D4D2-4769-BF29-3D154180902F}" srcId="{CDD46791-EB84-43F6-8937-69C11BAC0980}" destId="{5F1AAD20-B38A-4E16-9C69-9ADA0AA2AD37}" srcOrd="4" destOrd="0" parTransId="{699197A8-9B8C-4CD1-ACF6-44EADE4CA5B7}" sibTransId="{DC8DEB77-5C3F-4310-9718-0B91869B5AA0}"/>
    <dgm:cxn modelId="{6B57E925-04C0-4C8E-B12B-FF49C8427BDC}" type="presOf" srcId="{205AD57B-8E38-46A6-844A-703FE0861BA1}" destId="{68FB53D1-4F94-4930-ABBB-74A712342548}" srcOrd="0" destOrd="0" presId="urn:microsoft.com/office/officeart/2005/8/layout/list1"/>
    <dgm:cxn modelId="{831B632D-363D-4E9E-A2D1-E8A207633759}" type="presOf" srcId="{CDD46791-EB84-43F6-8937-69C11BAC0980}" destId="{1B889B64-F207-405E-B4E9-F7C74645D99F}" srcOrd="0" destOrd="0" presId="urn:microsoft.com/office/officeart/2005/8/layout/list1"/>
    <dgm:cxn modelId="{E98B6130-5D6A-4717-98E9-0C4C028A0015}" srcId="{CDD46791-EB84-43F6-8937-69C11BAC0980}" destId="{205AD57B-8E38-46A6-844A-703FE0861BA1}" srcOrd="1" destOrd="0" parTransId="{B2CFA2C8-0E25-421E-BBF3-811398AC1FCA}" sibTransId="{6FB87D59-5CAE-469B-B547-B95C37E0AD50}"/>
    <dgm:cxn modelId="{EFB46432-BCC0-4A33-979C-E8E7AA8A3AF4}" srcId="{CDD46791-EB84-43F6-8937-69C11BAC0980}" destId="{D86D1211-C3F6-4BE6-94DE-CD591F54763E}" srcOrd="2" destOrd="0" parTransId="{D6C2E81F-68EF-4168-80DF-B17F367CD7BC}" sibTransId="{625F3FC2-F763-4073-9AF7-D5D02B6EF48D}"/>
    <dgm:cxn modelId="{20499244-98C1-469C-9C4B-FD1DA878D30B}" srcId="{CDD46791-EB84-43F6-8937-69C11BAC0980}" destId="{CD3F9642-51AA-4870-9CE2-9872ED223969}" srcOrd="3" destOrd="0" parTransId="{FE71F169-6D1C-444E-AD87-1F2C7D8CEFD0}" sibTransId="{0BE65CFA-B580-4EBF-B00F-10235B23A2FE}"/>
    <dgm:cxn modelId="{EEA97746-3D8D-4C65-89C9-9B7726A494CB}" type="presOf" srcId="{CD3F9642-51AA-4870-9CE2-9872ED223969}" destId="{6EDDD105-9300-43D1-96FF-959FB60190CF}" srcOrd="0" destOrd="0" presId="urn:microsoft.com/office/officeart/2005/8/layout/list1"/>
    <dgm:cxn modelId="{D522904A-3F86-40C4-B212-1B475EFA5490}" type="presOf" srcId="{D86D1211-C3F6-4BE6-94DE-CD591F54763E}" destId="{9C13700C-68BC-490A-9E5D-D644BA8F8C06}" srcOrd="0" destOrd="0" presId="urn:microsoft.com/office/officeart/2005/8/layout/list1"/>
    <dgm:cxn modelId="{A0AD8A84-4A80-47AA-85AB-BA08134F6889}" type="presOf" srcId="{205AD57B-8E38-46A6-844A-703FE0861BA1}" destId="{35CB0010-F2B7-4FF4-AF3A-93EE601B175A}" srcOrd="1" destOrd="0" presId="urn:microsoft.com/office/officeart/2005/8/layout/list1"/>
    <dgm:cxn modelId="{21BA4EAC-D9D0-4B85-8FFC-2DCAEDCE0449}" srcId="{CDD46791-EB84-43F6-8937-69C11BAC0980}" destId="{C1017C1A-4388-43C6-BA64-63BEE05C32E0}" srcOrd="0" destOrd="0" parTransId="{71E40D18-E59A-420A-A280-F8469BE30DAD}" sibTransId="{44774BF4-0A95-4930-B012-DB7CB59C571D}"/>
    <dgm:cxn modelId="{783F9FC5-9474-45A7-9012-C975B128B07A}" type="presOf" srcId="{CD3F9642-51AA-4870-9CE2-9872ED223969}" destId="{9328B17B-AE24-4874-AE6A-1E7C667EE451}" srcOrd="1" destOrd="0" presId="urn:microsoft.com/office/officeart/2005/8/layout/list1"/>
    <dgm:cxn modelId="{D9F54FC6-E06F-4513-89E0-24C199DE819F}" type="presOf" srcId="{5F1AAD20-B38A-4E16-9C69-9ADA0AA2AD37}" destId="{947402C0-C86F-48C1-976B-A118A8185E1F}" srcOrd="0" destOrd="0" presId="urn:microsoft.com/office/officeart/2005/8/layout/list1"/>
    <dgm:cxn modelId="{31817FCE-2F08-4C12-8758-DB18CCBE025C}" type="presOf" srcId="{C1017C1A-4388-43C6-BA64-63BEE05C32E0}" destId="{CFBF1271-5B4B-4ACE-8C73-7432ADF35496}" srcOrd="0" destOrd="0" presId="urn:microsoft.com/office/officeart/2005/8/layout/list1"/>
    <dgm:cxn modelId="{A90BCBD1-D6B7-427D-942B-FAC50906186D}" type="presOf" srcId="{D86D1211-C3F6-4BE6-94DE-CD591F54763E}" destId="{F95913F8-38EB-465E-8F49-2EB46E0A8CB0}" srcOrd="1" destOrd="0" presId="urn:microsoft.com/office/officeart/2005/8/layout/list1"/>
    <dgm:cxn modelId="{30CB45FB-F0E5-4E5B-A219-A7F60D45F816}" type="presOf" srcId="{C1017C1A-4388-43C6-BA64-63BEE05C32E0}" destId="{17505DB0-0F5C-4C5E-A162-508D7E6CF575}" srcOrd="1" destOrd="0" presId="urn:microsoft.com/office/officeart/2005/8/layout/list1"/>
    <dgm:cxn modelId="{190827FD-12E0-4996-A0D3-3FD5829DF7E5}" type="presOf" srcId="{5F1AAD20-B38A-4E16-9C69-9ADA0AA2AD37}" destId="{334EE66C-ECD3-43C9-85BB-5286C2E90B59}" srcOrd="1" destOrd="0" presId="urn:microsoft.com/office/officeart/2005/8/layout/list1"/>
    <dgm:cxn modelId="{65F34C56-C676-4F70-9A63-4F0F661F728D}" type="presParOf" srcId="{1B889B64-F207-405E-B4E9-F7C74645D99F}" destId="{A0369EC2-786D-404F-AF45-DC8771424B64}" srcOrd="0" destOrd="0" presId="urn:microsoft.com/office/officeart/2005/8/layout/list1"/>
    <dgm:cxn modelId="{8B8D5985-F6D0-4136-8879-19ED11A90B2E}" type="presParOf" srcId="{A0369EC2-786D-404F-AF45-DC8771424B64}" destId="{CFBF1271-5B4B-4ACE-8C73-7432ADF35496}" srcOrd="0" destOrd="0" presId="urn:microsoft.com/office/officeart/2005/8/layout/list1"/>
    <dgm:cxn modelId="{F77186D9-DDAE-4260-870A-4FAF70F48FA0}" type="presParOf" srcId="{A0369EC2-786D-404F-AF45-DC8771424B64}" destId="{17505DB0-0F5C-4C5E-A162-508D7E6CF575}" srcOrd="1" destOrd="0" presId="urn:microsoft.com/office/officeart/2005/8/layout/list1"/>
    <dgm:cxn modelId="{AF612BDA-B57F-4C34-82B4-999ADC113DF0}" type="presParOf" srcId="{1B889B64-F207-405E-B4E9-F7C74645D99F}" destId="{7E04E669-D930-425F-AC3E-380DC89EABF1}" srcOrd="1" destOrd="0" presId="urn:microsoft.com/office/officeart/2005/8/layout/list1"/>
    <dgm:cxn modelId="{E2FAB631-6255-4FEA-A086-6DF4C7F97EAF}" type="presParOf" srcId="{1B889B64-F207-405E-B4E9-F7C74645D99F}" destId="{0DF2205E-FDAB-4208-965C-D35910D19621}" srcOrd="2" destOrd="0" presId="urn:microsoft.com/office/officeart/2005/8/layout/list1"/>
    <dgm:cxn modelId="{EC07CB0F-0C9F-4A9E-8373-772757672580}" type="presParOf" srcId="{1B889B64-F207-405E-B4E9-F7C74645D99F}" destId="{4BC4A465-7A33-4D5B-97BB-CFEE6562918F}" srcOrd="3" destOrd="0" presId="urn:microsoft.com/office/officeart/2005/8/layout/list1"/>
    <dgm:cxn modelId="{A2393DDF-C5E1-4160-B9B0-9AF55BB8A20E}" type="presParOf" srcId="{1B889B64-F207-405E-B4E9-F7C74645D99F}" destId="{34A3BA74-DFE1-4CD9-8B73-3969E73E6A25}" srcOrd="4" destOrd="0" presId="urn:microsoft.com/office/officeart/2005/8/layout/list1"/>
    <dgm:cxn modelId="{843037A7-A98C-4BD0-A557-15E1E407F7CA}" type="presParOf" srcId="{34A3BA74-DFE1-4CD9-8B73-3969E73E6A25}" destId="{68FB53D1-4F94-4930-ABBB-74A712342548}" srcOrd="0" destOrd="0" presId="urn:microsoft.com/office/officeart/2005/8/layout/list1"/>
    <dgm:cxn modelId="{8BDEF307-D179-41D2-837E-8819048596FC}" type="presParOf" srcId="{34A3BA74-DFE1-4CD9-8B73-3969E73E6A25}" destId="{35CB0010-F2B7-4FF4-AF3A-93EE601B175A}" srcOrd="1" destOrd="0" presId="urn:microsoft.com/office/officeart/2005/8/layout/list1"/>
    <dgm:cxn modelId="{F064FC39-091B-4F7A-BC85-64CE65EC9D44}" type="presParOf" srcId="{1B889B64-F207-405E-B4E9-F7C74645D99F}" destId="{FDE00E62-236E-43A6-B4E4-583545A92F42}" srcOrd="5" destOrd="0" presId="urn:microsoft.com/office/officeart/2005/8/layout/list1"/>
    <dgm:cxn modelId="{270BF19C-9843-4E8D-9CE5-4DC5F0B93155}" type="presParOf" srcId="{1B889B64-F207-405E-B4E9-F7C74645D99F}" destId="{B0ABC72F-563E-4B03-A07B-397F48D10D49}" srcOrd="6" destOrd="0" presId="urn:microsoft.com/office/officeart/2005/8/layout/list1"/>
    <dgm:cxn modelId="{07999F65-8F5E-41D1-AF7E-BAB5C955C760}" type="presParOf" srcId="{1B889B64-F207-405E-B4E9-F7C74645D99F}" destId="{222630D8-DB92-4113-9F50-5F7C5FF72C32}" srcOrd="7" destOrd="0" presId="urn:microsoft.com/office/officeart/2005/8/layout/list1"/>
    <dgm:cxn modelId="{115D6DF1-231F-4453-BCE5-9944B2E304C5}" type="presParOf" srcId="{1B889B64-F207-405E-B4E9-F7C74645D99F}" destId="{A88BCD08-8F1A-43BF-AA81-0BB68D094DB8}" srcOrd="8" destOrd="0" presId="urn:microsoft.com/office/officeart/2005/8/layout/list1"/>
    <dgm:cxn modelId="{B1C7AE82-E9E6-4A1C-B591-B56FD7BD8F20}" type="presParOf" srcId="{A88BCD08-8F1A-43BF-AA81-0BB68D094DB8}" destId="{9C13700C-68BC-490A-9E5D-D644BA8F8C06}" srcOrd="0" destOrd="0" presId="urn:microsoft.com/office/officeart/2005/8/layout/list1"/>
    <dgm:cxn modelId="{BBB714E0-ED26-4EEF-8ADE-47DA8BD73959}" type="presParOf" srcId="{A88BCD08-8F1A-43BF-AA81-0BB68D094DB8}" destId="{F95913F8-38EB-465E-8F49-2EB46E0A8CB0}" srcOrd="1" destOrd="0" presId="urn:microsoft.com/office/officeart/2005/8/layout/list1"/>
    <dgm:cxn modelId="{B1450C18-9467-44B2-8F30-E2B43060BE72}" type="presParOf" srcId="{1B889B64-F207-405E-B4E9-F7C74645D99F}" destId="{152ECD5F-575D-415D-99DE-5E6961ABC8C6}" srcOrd="9" destOrd="0" presId="urn:microsoft.com/office/officeart/2005/8/layout/list1"/>
    <dgm:cxn modelId="{DD56384F-C8B5-4ACB-933C-BC33400079AE}" type="presParOf" srcId="{1B889B64-F207-405E-B4E9-F7C74645D99F}" destId="{3BB56827-3D59-40C2-9165-F6A720A4E7AA}" srcOrd="10" destOrd="0" presId="urn:microsoft.com/office/officeart/2005/8/layout/list1"/>
    <dgm:cxn modelId="{154C0F28-A3B7-47CF-945D-76617E337C05}" type="presParOf" srcId="{1B889B64-F207-405E-B4E9-F7C74645D99F}" destId="{E8262277-E3F7-42A4-9E22-96E49F433EBD}" srcOrd="11" destOrd="0" presId="urn:microsoft.com/office/officeart/2005/8/layout/list1"/>
    <dgm:cxn modelId="{132353F6-464A-4953-BB10-57DF3AC2B91E}" type="presParOf" srcId="{1B889B64-F207-405E-B4E9-F7C74645D99F}" destId="{CE828D21-BC95-45FE-9638-8EEBBAA0FAE7}" srcOrd="12" destOrd="0" presId="urn:microsoft.com/office/officeart/2005/8/layout/list1"/>
    <dgm:cxn modelId="{3B2E5965-D634-4F51-81D7-6FFBEA633248}" type="presParOf" srcId="{CE828D21-BC95-45FE-9638-8EEBBAA0FAE7}" destId="{6EDDD105-9300-43D1-96FF-959FB60190CF}" srcOrd="0" destOrd="0" presId="urn:microsoft.com/office/officeart/2005/8/layout/list1"/>
    <dgm:cxn modelId="{0ADF0807-DE63-428E-8905-21B9B66BF069}" type="presParOf" srcId="{CE828D21-BC95-45FE-9638-8EEBBAA0FAE7}" destId="{9328B17B-AE24-4874-AE6A-1E7C667EE451}" srcOrd="1" destOrd="0" presId="urn:microsoft.com/office/officeart/2005/8/layout/list1"/>
    <dgm:cxn modelId="{A7725544-E418-4C87-A750-20718CC7D6EA}" type="presParOf" srcId="{1B889B64-F207-405E-B4E9-F7C74645D99F}" destId="{5AD625B9-72CA-4FB1-B2D3-0F03A6808851}" srcOrd="13" destOrd="0" presId="urn:microsoft.com/office/officeart/2005/8/layout/list1"/>
    <dgm:cxn modelId="{827CD115-995D-4F1F-863C-BBF51373594C}" type="presParOf" srcId="{1B889B64-F207-405E-B4E9-F7C74645D99F}" destId="{96E0A2C9-F5AB-485F-B224-8863D0EB483F}" srcOrd="14" destOrd="0" presId="urn:microsoft.com/office/officeart/2005/8/layout/list1"/>
    <dgm:cxn modelId="{8FEB5E4E-D90C-408E-BB38-A00127587016}" type="presParOf" srcId="{1B889B64-F207-405E-B4E9-F7C74645D99F}" destId="{62D6D59E-1D13-4AC2-9C2D-53997800EB52}" srcOrd="15" destOrd="0" presId="urn:microsoft.com/office/officeart/2005/8/layout/list1"/>
    <dgm:cxn modelId="{9B3E7A5D-E31E-48A4-A35B-19777A853D77}" type="presParOf" srcId="{1B889B64-F207-405E-B4E9-F7C74645D99F}" destId="{E7B447D7-56AA-46E2-A146-BFEEBD964A28}" srcOrd="16" destOrd="0" presId="urn:microsoft.com/office/officeart/2005/8/layout/list1"/>
    <dgm:cxn modelId="{04CE6BF4-AF69-444C-AEE9-7F3A4F06ADC2}" type="presParOf" srcId="{E7B447D7-56AA-46E2-A146-BFEEBD964A28}" destId="{947402C0-C86F-48C1-976B-A118A8185E1F}" srcOrd="0" destOrd="0" presId="urn:microsoft.com/office/officeart/2005/8/layout/list1"/>
    <dgm:cxn modelId="{9F78F1C8-EF9A-4D4D-B45B-9E3FDAA3CB9D}" type="presParOf" srcId="{E7B447D7-56AA-46E2-A146-BFEEBD964A28}" destId="{334EE66C-ECD3-43C9-85BB-5286C2E90B59}" srcOrd="1" destOrd="0" presId="urn:microsoft.com/office/officeart/2005/8/layout/list1"/>
    <dgm:cxn modelId="{481423DF-7421-42A0-940C-C55942921D29}" type="presParOf" srcId="{1B889B64-F207-405E-B4E9-F7C74645D99F}" destId="{EAE9B747-D82A-406F-8E50-6B5673A43CBC}" srcOrd="17" destOrd="0" presId="urn:microsoft.com/office/officeart/2005/8/layout/list1"/>
    <dgm:cxn modelId="{07EC103F-B06D-4C8E-BE54-A89FDED298F5}" type="presParOf" srcId="{1B889B64-F207-405E-B4E9-F7C74645D99F}" destId="{96658CE5-A2BA-4C9A-B645-0F03B8D2778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058CCB-CDDC-4B22-B988-28E35E120ADC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0BB4214-E6F4-43C5-9DA2-419D43172C1F}">
      <dgm:prSet/>
      <dgm:spPr/>
      <dgm:t>
        <a:bodyPr/>
        <a:lstStyle/>
        <a:p>
          <a:pPr>
            <a:defRPr cap="all"/>
          </a:pPr>
          <a:r>
            <a:rPr lang="en-GB" baseline="0"/>
            <a:t>Data in required format</a:t>
          </a:r>
          <a:endParaRPr lang="en-US"/>
        </a:p>
      </dgm:t>
    </dgm:pt>
    <dgm:pt modelId="{1C0DAB2B-92BC-40F8-91DE-3DA2B21A21B1}" type="parTrans" cxnId="{E127EED0-2E74-41E3-BBF9-3020B283D658}">
      <dgm:prSet/>
      <dgm:spPr/>
      <dgm:t>
        <a:bodyPr/>
        <a:lstStyle/>
        <a:p>
          <a:endParaRPr lang="en-US"/>
        </a:p>
      </dgm:t>
    </dgm:pt>
    <dgm:pt modelId="{BB7D14D6-1815-457D-9801-C32A4288AF9F}" type="sibTrans" cxnId="{E127EED0-2E74-41E3-BBF9-3020B283D658}">
      <dgm:prSet/>
      <dgm:spPr/>
      <dgm:t>
        <a:bodyPr/>
        <a:lstStyle/>
        <a:p>
          <a:endParaRPr lang="en-US"/>
        </a:p>
      </dgm:t>
    </dgm:pt>
    <dgm:pt modelId="{BE816AD9-0D45-4444-879B-909335A6ECE0}">
      <dgm:prSet/>
      <dgm:spPr/>
      <dgm:t>
        <a:bodyPr/>
        <a:lstStyle/>
        <a:p>
          <a:pPr>
            <a:defRPr cap="all"/>
          </a:pPr>
          <a:r>
            <a:rPr lang="en-GB" baseline="0"/>
            <a:t>Tables</a:t>
          </a:r>
          <a:endParaRPr lang="en-US"/>
        </a:p>
      </dgm:t>
    </dgm:pt>
    <dgm:pt modelId="{62E794B3-ADFC-4009-BF76-7DF2D18AF021}" type="parTrans" cxnId="{4458448B-E4EE-40A1-AF20-21E6C78F8A78}">
      <dgm:prSet/>
      <dgm:spPr/>
      <dgm:t>
        <a:bodyPr/>
        <a:lstStyle/>
        <a:p>
          <a:endParaRPr lang="en-US"/>
        </a:p>
      </dgm:t>
    </dgm:pt>
    <dgm:pt modelId="{F2B9DF6E-227E-4FFE-956F-D747DFB80C55}" type="sibTrans" cxnId="{4458448B-E4EE-40A1-AF20-21E6C78F8A78}">
      <dgm:prSet/>
      <dgm:spPr/>
      <dgm:t>
        <a:bodyPr/>
        <a:lstStyle/>
        <a:p>
          <a:endParaRPr lang="en-US"/>
        </a:p>
      </dgm:t>
    </dgm:pt>
    <dgm:pt modelId="{71C881D5-FB25-4FF4-9BA8-E03B43E4DD6B}">
      <dgm:prSet/>
      <dgm:spPr/>
      <dgm:t>
        <a:bodyPr/>
        <a:lstStyle/>
        <a:p>
          <a:pPr>
            <a:defRPr cap="all"/>
          </a:pPr>
          <a:r>
            <a:rPr lang="en-GB" baseline="0"/>
            <a:t>Formatted tables in Excel, HTML etc.</a:t>
          </a:r>
          <a:endParaRPr lang="en-US"/>
        </a:p>
      </dgm:t>
    </dgm:pt>
    <dgm:pt modelId="{BFBD387E-D854-415A-8DB4-5CF51A531FC4}" type="parTrans" cxnId="{7FA71BC7-A2F1-4335-9526-8E24A4850A97}">
      <dgm:prSet/>
      <dgm:spPr/>
      <dgm:t>
        <a:bodyPr/>
        <a:lstStyle/>
        <a:p>
          <a:endParaRPr lang="en-US"/>
        </a:p>
      </dgm:t>
    </dgm:pt>
    <dgm:pt modelId="{65FF170E-91D7-42F8-9F2D-F681D3ABC76A}" type="sibTrans" cxnId="{7FA71BC7-A2F1-4335-9526-8E24A4850A97}">
      <dgm:prSet/>
      <dgm:spPr/>
      <dgm:t>
        <a:bodyPr/>
        <a:lstStyle/>
        <a:p>
          <a:endParaRPr lang="en-US"/>
        </a:p>
      </dgm:t>
    </dgm:pt>
    <dgm:pt modelId="{6B9B1179-7B10-46CB-A5A6-CEE3D108816B}">
      <dgm:prSet/>
      <dgm:spPr/>
      <dgm:t>
        <a:bodyPr/>
        <a:lstStyle/>
        <a:p>
          <a:pPr>
            <a:defRPr cap="all"/>
          </a:pPr>
          <a:r>
            <a:rPr lang="en-GB" baseline="0"/>
            <a:t>Reports in PowerPoint, Excel etc.</a:t>
          </a:r>
          <a:endParaRPr lang="en-US"/>
        </a:p>
      </dgm:t>
    </dgm:pt>
    <dgm:pt modelId="{CBD759F5-C961-483D-8D8E-B490C25E3B67}" type="parTrans" cxnId="{44FCF9AD-B499-4572-9902-768322BA0D0D}">
      <dgm:prSet/>
      <dgm:spPr/>
      <dgm:t>
        <a:bodyPr/>
        <a:lstStyle/>
        <a:p>
          <a:endParaRPr lang="en-US"/>
        </a:p>
      </dgm:t>
    </dgm:pt>
    <dgm:pt modelId="{401F3DC4-B3C9-4514-82E6-81756B8214D8}" type="sibTrans" cxnId="{44FCF9AD-B499-4572-9902-768322BA0D0D}">
      <dgm:prSet/>
      <dgm:spPr/>
      <dgm:t>
        <a:bodyPr/>
        <a:lstStyle/>
        <a:p>
          <a:endParaRPr lang="en-US"/>
        </a:p>
      </dgm:t>
    </dgm:pt>
    <dgm:pt modelId="{8079D460-58BF-49A7-B40B-F51B0A06795F}">
      <dgm:prSet/>
      <dgm:spPr/>
      <dgm:t>
        <a:bodyPr/>
        <a:lstStyle/>
        <a:p>
          <a:pPr>
            <a:defRPr cap="all"/>
          </a:pPr>
          <a:r>
            <a:rPr lang="en-GB" baseline="0"/>
            <a:t>Dashboards</a:t>
          </a:r>
          <a:endParaRPr lang="en-US"/>
        </a:p>
      </dgm:t>
    </dgm:pt>
    <dgm:pt modelId="{66A7EE4A-B03D-4EBE-BCF2-EFBCD91FA23D}" type="parTrans" cxnId="{388081D4-3D8A-4DFE-A5DE-931C7438407A}">
      <dgm:prSet/>
      <dgm:spPr/>
      <dgm:t>
        <a:bodyPr/>
        <a:lstStyle/>
        <a:p>
          <a:endParaRPr lang="en-US"/>
        </a:p>
      </dgm:t>
    </dgm:pt>
    <dgm:pt modelId="{EF8542CB-6085-433B-9A2D-ECA779E410B8}" type="sibTrans" cxnId="{388081D4-3D8A-4DFE-A5DE-931C7438407A}">
      <dgm:prSet/>
      <dgm:spPr/>
      <dgm:t>
        <a:bodyPr/>
        <a:lstStyle/>
        <a:p>
          <a:endParaRPr lang="en-US"/>
        </a:p>
      </dgm:t>
    </dgm:pt>
    <dgm:pt modelId="{3AA62221-C188-4435-82EA-0238EDAB4AC3}" type="pres">
      <dgm:prSet presAssocID="{B1058CCB-CDDC-4B22-B988-28E35E120ADC}" presName="root" presStyleCnt="0">
        <dgm:presLayoutVars>
          <dgm:dir/>
          <dgm:resizeHandles val="exact"/>
        </dgm:presLayoutVars>
      </dgm:prSet>
      <dgm:spPr/>
    </dgm:pt>
    <dgm:pt modelId="{D961A522-2A31-4143-BC5D-3360B5BCD79F}" type="pres">
      <dgm:prSet presAssocID="{50BB4214-E6F4-43C5-9DA2-419D43172C1F}" presName="compNode" presStyleCnt="0"/>
      <dgm:spPr/>
    </dgm:pt>
    <dgm:pt modelId="{09602A53-9BC0-46CC-B55A-1F409EF36DFD}" type="pres">
      <dgm:prSet presAssocID="{50BB4214-E6F4-43C5-9DA2-419D43172C1F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FA41AB2F-491C-46F5-80B2-3CCDA74EBB9C}" type="pres">
      <dgm:prSet presAssocID="{50BB4214-E6F4-43C5-9DA2-419D43172C1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E0C4D3D-C0D3-4145-91AD-211A06F797D2}" type="pres">
      <dgm:prSet presAssocID="{50BB4214-E6F4-43C5-9DA2-419D43172C1F}" presName="spaceRect" presStyleCnt="0"/>
      <dgm:spPr/>
    </dgm:pt>
    <dgm:pt modelId="{AF480604-7FA5-439D-8CA2-A2E3264A6995}" type="pres">
      <dgm:prSet presAssocID="{50BB4214-E6F4-43C5-9DA2-419D43172C1F}" presName="textRect" presStyleLbl="revTx" presStyleIdx="0" presStyleCnt="5">
        <dgm:presLayoutVars>
          <dgm:chMax val="1"/>
          <dgm:chPref val="1"/>
        </dgm:presLayoutVars>
      </dgm:prSet>
      <dgm:spPr/>
    </dgm:pt>
    <dgm:pt modelId="{B627026B-6D05-4793-995B-A0646DC9BE69}" type="pres">
      <dgm:prSet presAssocID="{BB7D14D6-1815-457D-9801-C32A4288AF9F}" presName="sibTrans" presStyleCnt="0"/>
      <dgm:spPr/>
    </dgm:pt>
    <dgm:pt modelId="{A0592DAB-1CAC-4A0B-B492-6342D14BC2B3}" type="pres">
      <dgm:prSet presAssocID="{BE816AD9-0D45-4444-879B-909335A6ECE0}" presName="compNode" presStyleCnt="0"/>
      <dgm:spPr/>
    </dgm:pt>
    <dgm:pt modelId="{A4503128-44A3-4CB4-B436-3B300A81DDD9}" type="pres">
      <dgm:prSet presAssocID="{BE816AD9-0D45-4444-879B-909335A6ECE0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7D71FF17-91A1-4E09-9230-CA486E83073E}" type="pres">
      <dgm:prSet presAssocID="{BE816AD9-0D45-4444-879B-909335A6ECE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0E17C89C-E437-4DC0-B48A-C8ECB0AB3EEB}" type="pres">
      <dgm:prSet presAssocID="{BE816AD9-0D45-4444-879B-909335A6ECE0}" presName="spaceRect" presStyleCnt="0"/>
      <dgm:spPr/>
    </dgm:pt>
    <dgm:pt modelId="{78AD071D-BDAD-458A-833C-F368760D1FEC}" type="pres">
      <dgm:prSet presAssocID="{BE816AD9-0D45-4444-879B-909335A6ECE0}" presName="textRect" presStyleLbl="revTx" presStyleIdx="1" presStyleCnt="5">
        <dgm:presLayoutVars>
          <dgm:chMax val="1"/>
          <dgm:chPref val="1"/>
        </dgm:presLayoutVars>
      </dgm:prSet>
      <dgm:spPr/>
    </dgm:pt>
    <dgm:pt modelId="{ACB1D0DE-E56A-43CA-A479-7BBB2A05626B}" type="pres">
      <dgm:prSet presAssocID="{F2B9DF6E-227E-4FFE-956F-D747DFB80C55}" presName="sibTrans" presStyleCnt="0"/>
      <dgm:spPr/>
    </dgm:pt>
    <dgm:pt modelId="{4DF4A611-A5A9-4DB4-919F-99596541C4A2}" type="pres">
      <dgm:prSet presAssocID="{71C881D5-FB25-4FF4-9BA8-E03B43E4DD6B}" presName="compNode" presStyleCnt="0"/>
      <dgm:spPr/>
    </dgm:pt>
    <dgm:pt modelId="{6542F7BF-D0E6-46D4-92E8-4D5A8BAC223E}" type="pres">
      <dgm:prSet presAssocID="{71C881D5-FB25-4FF4-9BA8-E03B43E4DD6B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5CD9363B-C98C-4758-B337-A6A1ABB1F56A}" type="pres">
      <dgm:prSet presAssocID="{71C881D5-FB25-4FF4-9BA8-E03B43E4DD6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FCD8451F-20BE-483C-8170-8AE50042B28B}" type="pres">
      <dgm:prSet presAssocID="{71C881D5-FB25-4FF4-9BA8-E03B43E4DD6B}" presName="spaceRect" presStyleCnt="0"/>
      <dgm:spPr/>
    </dgm:pt>
    <dgm:pt modelId="{8B90318F-39F0-4C9A-9B08-3C230BE2031A}" type="pres">
      <dgm:prSet presAssocID="{71C881D5-FB25-4FF4-9BA8-E03B43E4DD6B}" presName="textRect" presStyleLbl="revTx" presStyleIdx="2" presStyleCnt="5">
        <dgm:presLayoutVars>
          <dgm:chMax val="1"/>
          <dgm:chPref val="1"/>
        </dgm:presLayoutVars>
      </dgm:prSet>
      <dgm:spPr/>
    </dgm:pt>
    <dgm:pt modelId="{3D6E84DD-37BE-4555-8AC3-23859F02D7E8}" type="pres">
      <dgm:prSet presAssocID="{65FF170E-91D7-42F8-9F2D-F681D3ABC76A}" presName="sibTrans" presStyleCnt="0"/>
      <dgm:spPr/>
    </dgm:pt>
    <dgm:pt modelId="{F043ECC1-2712-418E-93AD-2C6417640BAE}" type="pres">
      <dgm:prSet presAssocID="{6B9B1179-7B10-46CB-A5A6-CEE3D108816B}" presName="compNode" presStyleCnt="0"/>
      <dgm:spPr/>
    </dgm:pt>
    <dgm:pt modelId="{0712AD1A-63E4-4C2C-8E21-C24C77598202}" type="pres">
      <dgm:prSet presAssocID="{6B9B1179-7B10-46CB-A5A6-CEE3D108816B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0A7F93BA-CDA2-48E5-9614-C0B7C54BF305}" type="pres">
      <dgm:prSet presAssocID="{6B9B1179-7B10-46CB-A5A6-CEE3D108816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5666230B-341E-46AF-B8B5-B85417FBEFDA}" type="pres">
      <dgm:prSet presAssocID="{6B9B1179-7B10-46CB-A5A6-CEE3D108816B}" presName="spaceRect" presStyleCnt="0"/>
      <dgm:spPr/>
    </dgm:pt>
    <dgm:pt modelId="{4F6D2F12-B43E-4D17-BB3C-DBFD899F514D}" type="pres">
      <dgm:prSet presAssocID="{6B9B1179-7B10-46CB-A5A6-CEE3D108816B}" presName="textRect" presStyleLbl="revTx" presStyleIdx="3" presStyleCnt="5">
        <dgm:presLayoutVars>
          <dgm:chMax val="1"/>
          <dgm:chPref val="1"/>
        </dgm:presLayoutVars>
      </dgm:prSet>
      <dgm:spPr/>
    </dgm:pt>
    <dgm:pt modelId="{0536DAFA-CFAC-439A-B369-498E53B98DB1}" type="pres">
      <dgm:prSet presAssocID="{401F3DC4-B3C9-4514-82E6-81756B8214D8}" presName="sibTrans" presStyleCnt="0"/>
      <dgm:spPr/>
    </dgm:pt>
    <dgm:pt modelId="{5C400025-CEDA-44AE-BA52-522FD03E82B4}" type="pres">
      <dgm:prSet presAssocID="{8079D460-58BF-49A7-B40B-F51B0A06795F}" presName="compNode" presStyleCnt="0"/>
      <dgm:spPr/>
    </dgm:pt>
    <dgm:pt modelId="{BB35361C-EA28-4194-B24C-56B34B332D25}" type="pres">
      <dgm:prSet presAssocID="{8079D460-58BF-49A7-B40B-F51B0A06795F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C6BDBA3F-6D6D-455F-89CA-282CC81B370B}" type="pres">
      <dgm:prSet presAssocID="{8079D460-58BF-49A7-B40B-F51B0A06795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2C6658EF-F1E3-43D1-82A2-F9AF5E4FC021}" type="pres">
      <dgm:prSet presAssocID="{8079D460-58BF-49A7-B40B-F51B0A06795F}" presName="spaceRect" presStyleCnt="0"/>
      <dgm:spPr/>
    </dgm:pt>
    <dgm:pt modelId="{7D694862-FB5D-42D4-9024-78E3AC44D10C}" type="pres">
      <dgm:prSet presAssocID="{8079D460-58BF-49A7-B40B-F51B0A06795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E8F4B708-EFCD-46BD-A72C-B1FFDFB62F3C}" type="presOf" srcId="{71C881D5-FB25-4FF4-9BA8-E03B43E4DD6B}" destId="{8B90318F-39F0-4C9A-9B08-3C230BE2031A}" srcOrd="0" destOrd="0" presId="urn:microsoft.com/office/officeart/2018/5/layout/IconLeafLabelList"/>
    <dgm:cxn modelId="{77745E47-189C-4F83-BF49-67287C6A891C}" type="presOf" srcId="{BE816AD9-0D45-4444-879B-909335A6ECE0}" destId="{78AD071D-BDAD-458A-833C-F368760D1FEC}" srcOrd="0" destOrd="0" presId="urn:microsoft.com/office/officeart/2018/5/layout/IconLeafLabelList"/>
    <dgm:cxn modelId="{4458448B-E4EE-40A1-AF20-21E6C78F8A78}" srcId="{B1058CCB-CDDC-4B22-B988-28E35E120ADC}" destId="{BE816AD9-0D45-4444-879B-909335A6ECE0}" srcOrd="1" destOrd="0" parTransId="{62E794B3-ADFC-4009-BF76-7DF2D18AF021}" sibTransId="{F2B9DF6E-227E-4FFE-956F-D747DFB80C55}"/>
    <dgm:cxn modelId="{CB5F6B93-3F7A-4442-9599-7967653B90D7}" type="presOf" srcId="{B1058CCB-CDDC-4B22-B988-28E35E120ADC}" destId="{3AA62221-C188-4435-82EA-0238EDAB4AC3}" srcOrd="0" destOrd="0" presId="urn:microsoft.com/office/officeart/2018/5/layout/IconLeafLabelList"/>
    <dgm:cxn modelId="{DEB3729A-22D5-40CE-89B5-193505604009}" type="presOf" srcId="{50BB4214-E6F4-43C5-9DA2-419D43172C1F}" destId="{AF480604-7FA5-439D-8CA2-A2E3264A6995}" srcOrd="0" destOrd="0" presId="urn:microsoft.com/office/officeart/2018/5/layout/IconLeafLabelList"/>
    <dgm:cxn modelId="{6A312DAA-C140-4BC8-A385-71D31931EC25}" type="presOf" srcId="{6B9B1179-7B10-46CB-A5A6-CEE3D108816B}" destId="{4F6D2F12-B43E-4D17-BB3C-DBFD899F514D}" srcOrd="0" destOrd="0" presId="urn:microsoft.com/office/officeart/2018/5/layout/IconLeafLabelList"/>
    <dgm:cxn modelId="{44FCF9AD-B499-4572-9902-768322BA0D0D}" srcId="{B1058CCB-CDDC-4B22-B988-28E35E120ADC}" destId="{6B9B1179-7B10-46CB-A5A6-CEE3D108816B}" srcOrd="3" destOrd="0" parTransId="{CBD759F5-C961-483D-8D8E-B490C25E3B67}" sibTransId="{401F3DC4-B3C9-4514-82E6-81756B8214D8}"/>
    <dgm:cxn modelId="{7FA71BC7-A2F1-4335-9526-8E24A4850A97}" srcId="{B1058CCB-CDDC-4B22-B988-28E35E120ADC}" destId="{71C881D5-FB25-4FF4-9BA8-E03B43E4DD6B}" srcOrd="2" destOrd="0" parTransId="{BFBD387E-D854-415A-8DB4-5CF51A531FC4}" sibTransId="{65FF170E-91D7-42F8-9F2D-F681D3ABC76A}"/>
    <dgm:cxn modelId="{E127EED0-2E74-41E3-BBF9-3020B283D658}" srcId="{B1058CCB-CDDC-4B22-B988-28E35E120ADC}" destId="{50BB4214-E6F4-43C5-9DA2-419D43172C1F}" srcOrd="0" destOrd="0" parTransId="{1C0DAB2B-92BC-40F8-91DE-3DA2B21A21B1}" sibTransId="{BB7D14D6-1815-457D-9801-C32A4288AF9F}"/>
    <dgm:cxn modelId="{388081D4-3D8A-4DFE-A5DE-931C7438407A}" srcId="{B1058CCB-CDDC-4B22-B988-28E35E120ADC}" destId="{8079D460-58BF-49A7-B40B-F51B0A06795F}" srcOrd="4" destOrd="0" parTransId="{66A7EE4A-B03D-4EBE-BCF2-EFBCD91FA23D}" sibTransId="{EF8542CB-6085-433B-9A2D-ECA779E410B8}"/>
    <dgm:cxn modelId="{4C43AEF4-783F-4E17-80A0-AAD055F8138C}" type="presOf" srcId="{8079D460-58BF-49A7-B40B-F51B0A06795F}" destId="{7D694862-FB5D-42D4-9024-78E3AC44D10C}" srcOrd="0" destOrd="0" presId="urn:microsoft.com/office/officeart/2018/5/layout/IconLeafLabelList"/>
    <dgm:cxn modelId="{FBED418B-98CD-4E57-907C-2384D289D9BE}" type="presParOf" srcId="{3AA62221-C188-4435-82EA-0238EDAB4AC3}" destId="{D961A522-2A31-4143-BC5D-3360B5BCD79F}" srcOrd="0" destOrd="0" presId="urn:microsoft.com/office/officeart/2018/5/layout/IconLeafLabelList"/>
    <dgm:cxn modelId="{EEB7DFB7-D445-43C4-A2D5-D1C8C81CA4E3}" type="presParOf" srcId="{D961A522-2A31-4143-BC5D-3360B5BCD79F}" destId="{09602A53-9BC0-46CC-B55A-1F409EF36DFD}" srcOrd="0" destOrd="0" presId="urn:microsoft.com/office/officeart/2018/5/layout/IconLeafLabelList"/>
    <dgm:cxn modelId="{021531BD-E0E1-45F8-827A-80681A13974D}" type="presParOf" srcId="{D961A522-2A31-4143-BC5D-3360B5BCD79F}" destId="{FA41AB2F-491C-46F5-80B2-3CCDA74EBB9C}" srcOrd="1" destOrd="0" presId="urn:microsoft.com/office/officeart/2018/5/layout/IconLeafLabelList"/>
    <dgm:cxn modelId="{A1D0B1EB-A297-4D2F-BA9E-195D67DFD156}" type="presParOf" srcId="{D961A522-2A31-4143-BC5D-3360B5BCD79F}" destId="{3E0C4D3D-C0D3-4145-91AD-211A06F797D2}" srcOrd="2" destOrd="0" presId="urn:microsoft.com/office/officeart/2018/5/layout/IconLeafLabelList"/>
    <dgm:cxn modelId="{DD2A65AB-87B2-45CD-BD0A-4CB237D049CF}" type="presParOf" srcId="{D961A522-2A31-4143-BC5D-3360B5BCD79F}" destId="{AF480604-7FA5-439D-8CA2-A2E3264A6995}" srcOrd="3" destOrd="0" presId="urn:microsoft.com/office/officeart/2018/5/layout/IconLeafLabelList"/>
    <dgm:cxn modelId="{D82C8EB5-4A58-41AA-A612-DCFBD6893F5D}" type="presParOf" srcId="{3AA62221-C188-4435-82EA-0238EDAB4AC3}" destId="{B627026B-6D05-4793-995B-A0646DC9BE69}" srcOrd="1" destOrd="0" presId="urn:microsoft.com/office/officeart/2018/5/layout/IconLeafLabelList"/>
    <dgm:cxn modelId="{7019F531-89F6-4518-A638-05011FF25B42}" type="presParOf" srcId="{3AA62221-C188-4435-82EA-0238EDAB4AC3}" destId="{A0592DAB-1CAC-4A0B-B492-6342D14BC2B3}" srcOrd="2" destOrd="0" presId="urn:microsoft.com/office/officeart/2018/5/layout/IconLeafLabelList"/>
    <dgm:cxn modelId="{D3788EC2-24C8-4019-817F-49D3B6E97094}" type="presParOf" srcId="{A0592DAB-1CAC-4A0B-B492-6342D14BC2B3}" destId="{A4503128-44A3-4CB4-B436-3B300A81DDD9}" srcOrd="0" destOrd="0" presId="urn:microsoft.com/office/officeart/2018/5/layout/IconLeafLabelList"/>
    <dgm:cxn modelId="{231AC487-86A9-4DCE-A8B0-F23BF04232F6}" type="presParOf" srcId="{A0592DAB-1CAC-4A0B-B492-6342D14BC2B3}" destId="{7D71FF17-91A1-4E09-9230-CA486E83073E}" srcOrd="1" destOrd="0" presId="urn:microsoft.com/office/officeart/2018/5/layout/IconLeafLabelList"/>
    <dgm:cxn modelId="{34703CB4-32D2-4C3C-BBEA-A8994A0C68BD}" type="presParOf" srcId="{A0592DAB-1CAC-4A0B-B492-6342D14BC2B3}" destId="{0E17C89C-E437-4DC0-B48A-C8ECB0AB3EEB}" srcOrd="2" destOrd="0" presId="urn:microsoft.com/office/officeart/2018/5/layout/IconLeafLabelList"/>
    <dgm:cxn modelId="{3C927407-AF09-400D-9183-8CB8F1AA8725}" type="presParOf" srcId="{A0592DAB-1CAC-4A0B-B492-6342D14BC2B3}" destId="{78AD071D-BDAD-458A-833C-F368760D1FEC}" srcOrd="3" destOrd="0" presId="urn:microsoft.com/office/officeart/2018/5/layout/IconLeafLabelList"/>
    <dgm:cxn modelId="{A5EC3F6E-AF9C-4591-BA02-5A6F9ABAA9A5}" type="presParOf" srcId="{3AA62221-C188-4435-82EA-0238EDAB4AC3}" destId="{ACB1D0DE-E56A-43CA-A479-7BBB2A05626B}" srcOrd="3" destOrd="0" presId="urn:microsoft.com/office/officeart/2018/5/layout/IconLeafLabelList"/>
    <dgm:cxn modelId="{5EA450DF-0F0F-4016-9395-4A80FA0A34D7}" type="presParOf" srcId="{3AA62221-C188-4435-82EA-0238EDAB4AC3}" destId="{4DF4A611-A5A9-4DB4-919F-99596541C4A2}" srcOrd="4" destOrd="0" presId="urn:microsoft.com/office/officeart/2018/5/layout/IconLeafLabelList"/>
    <dgm:cxn modelId="{7BE4C6CB-B979-447B-9053-5B939F3421A7}" type="presParOf" srcId="{4DF4A611-A5A9-4DB4-919F-99596541C4A2}" destId="{6542F7BF-D0E6-46D4-92E8-4D5A8BAC223E}" srcOrd="0" destOrd="0" presId="urn:microsoft.com/office/officeart/2018/5/layout/IconLeafLabelList"/>
    <dgm:cxn modelId="{D280419E-4161-416D-8083-5750F2E9C95B}" type="presParOf" srcId="{4DF4A611-A5A9-4DB4-919F-99596541C4A2}" destId="{5CD9363B-C98C-4758-B337-A6A1ABB1F56A}" srcOrd="1" destOrd="0" presId="urn:microsoft.com/office/officeart/2018/5/layout/IconLeafLabelList"/>
    <dgm:cxn modelId="{34A44E80-C7EE-47CD-A314-FFD808E864CB}" type="presParOf" srcId="{4DF4A611-A5A9-4DB4-919F-99596541C4A2}" destId="{FCD8451F-20BE-483C-8170-8AE50042B28B}" srcOrd="2" destOrd="0" presId="urn:microsoft.com/office/officeart/2018/5/layout/IconLeafLabelList"/>
    <dgm:cxn modelId="{1865026E-1BD0-43DE-B4FE-28EE37F8D0DD}" type="presParOf" srcId="{4DF4A611-A5A9-4DB4-919F-99596541C4A2}" destId="{8B90318F-39F0-4C9A-9B08-3C230BE2031A}" srcOrd="3" destOrd="0" presId="urn:microsoft.com/office/officeart/2018/5/layout/IconLeafLabelList"/>
    <dgm:cxn modelId="{D7670B75-0243-421C-8FFE-26581FD624B6}" type="presParOf" srcId="{3AA62221-C188-4435-82EA-0238EDAB4AC3}" destId="{3D6E84DD-37BE-4555-8AC3-23859F02D7E8}" srcOrd="5" destOrd="0" presId="urn:microsoft.com/office/officeart/2018/5/layout/IconLeafLabelList"/>
    <dgm:cxn modelId="{F7D7A0B1-CCC5-4D6B-8B8D-4671A61E12D3}" type="presParOf" srcId="{3AA62221-C188-4435-82EA-0238EDAB4AC3}" destId="{F043ECC1-2712-418E-93AD-2C6417640BAE}" srcOrd="6" destOrd="0" presId="urn:microsoft.com/office/officeart/2018/5/layout/IconLeafLabelList"/>
    <dgm:cxn modelId="{E85E76CD-06AA-455F-9111-2E3FBF210813}" type="presParOf" srcId="{F043ECC1-2712-418E-93AD-2C6417640BAE}" destId="{0712AD1A-63E4-4C2C-8E21-C24C77598202}" srcOrd="0" destOrd="0" presId="urn:microsoft.com/office/officeart/2018/5/layout/IconLeafLabelList"/>
    <dgm:cxn modelId="{16A3AF83-4E88-4537-906F-7F3E51EDFE20}" type="presParOf" srcId="{F043ECC1-2712-418E-93AD-2C6417640BAE}" destId="{0A7F93BA-CDA2-48E5-9614-C0B7C54BF305}" srcOrd="1" destOrd="0" presId="urn:microsoft.com/office/officeart/2018/5/layout/IconLeafLabelList"/>
    <dgm:cxn modelId="{2E4D23F4-BC57-4D8A-BAB8-E46DA0ECD9CE}" type="presParOf" srcId="{F043ECC1-2712-418E-93AD-2C6417640BAE}" destId="{5666230B-341E-46AF-B8B5-B85417FBEFDA}" srcOrd="2" destOrd="0" presId="urn:microsoft.com/office/officeart/2018/5/layout/IconLeafLabelList"/>
    <dgm:cxn modelId="{2574C789-82C9-460C-B0B1-8C0AD97E5B67}" type="presParOf" srcId="{F043ECC1-2712-418E-93AD-2C6417640BAE}" destId="{4F6D2F12-B43E-4D17-BB3C-DBFD899F514D}" srcOrd="3" destOrd="0" presId="urn:microsoft.com/office/officeart/2018/5/layout/IconLeafLabelList"/>
    <dgm:cxn modelId="{C6B6CF54-DB8F-436D-8863-E335E3165B33}" type="presParOf" srcId="{3AA62221-C188-4435-82EA-0238EDAB4AC3}" destId="{0536DAFA-CFAC-439A-B369-498E53B98DB1}" srcOrd="7" destOrd="0" presId="urn:microsoft.com/office/officeart/2018/5/layout/IconLeafLabelList"/>
    <dgm:cxn modelId="{560A05FF-22FD-493C-9D0D-749B1F675BF9}" type="presParOf" srcId="{3AA62221-C188-4435-82EA-0238EDAB4AC3}" destId="{5C400025-CEDA-44AE-BA52-522FD03E82B4}" srcOrd="8" destOrd="0" presId="urn:microsoft.com/office/officeart/2018/5/layout/IconLeafLabelList"/>
    <dgm:cxn modelId="{2D153D2D-CFB0-4231-A3EF-09C8E3EF4B91}" type="presParOf" srcId="{5C400025-CEDA-44AE-BA52-522FD03E82B4}" destId="{BB35361C-EA28-4194-B24C-56B34B332D25}" srcOrd="0" destOrd="0" presId="urn:microsoft.com/office/officeart/2018/5/layout/IconLeafLabelList"/>
    <dgm:cxn modelId="{7D65FAFE-E003-4EFF-9328-3D9C7E9F510D}" type="presParOf" srcId="{5C400025-CEDA-44AE-BA52-522FD03E82B4}" destId="{C6BDBA3F-6D6D-455F-89CA-282CC81B370B}" srcOrd="1" destOrd="0" presId="urn:microsoft.com/office/officeart/2018/5/layout/IconLeafLabelList"/>
    <dgm:cxn modelId="{FE8AABA3-159D-40C4-A6A9-AE4E384E7317}" type="presParOf" srcId="{5C400025-CEDA-44AE-BA52-522FD03E82B4}" destId="{2C6658EF-F1E3-43D1-82A2-F9AF5E4FC021}" srcOrd="2" destOrd="0" presId="urn:microsoft.com/office/officeart/2018/5/layout/IconLeafLabelList"/>
    <dgm:cxn modelId="{B4ACB7FC-822E-4DC2-9BA6-ABDA5571727D}" type="presParOf" srcId="{5C400025-CEDA-44AE-BA52-522FD03E82B4}" destId="{7D694862-FB5D-42D4-9024-78E3AC44D10C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F8F0A9-A4CF-4531-AACB-6B98D1CA1F9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2EEEA3-89D7-42B5-9458-E7C4DB457115}">
      <dgm:prSet/>
      <dgm:spPr/>
      <dgm:t>
        <a:bodyPr/>
        <a:lstStyle/>
        <a:p>
          <a:r>
            <a:rPr lang="en-GB" baseline="0"/>
            <a:t>Code snippets</a:t>
          </a:r>
          <a:endParaRPr lang="en-US"/>
        </a:p>
      </dgm:t>
    </dgm:pt>
    <dgm:pt modelId="{1F58D6EC-9D2B-4A87-A391-BC342B9A2843}" type="parTrans" cxnId="{3776518D-B8E9-4AEA-90CF-A5B534A155A0}">
      <dgm:prSet/>
      <dgm:spPr/>
      <dgm:t>
        <a:bodyPr/>
        <a:lstStyle/>
        <a:p>
          <a:endParaRPr lang="en-US"/>
        </a:p>
      </dgm:t>
    </dgm:pt>
    <dgm:pt modelId="{7523902C-EAB1-4DA2-B078-58AD41613CDD}" type="sibTrans" cxnId="{3776518D-B8E9-4AEA-90CF-A5B534A155A0}">
      <dgm:prSet/>
      <dgm:spPr/>
      <dgm:t>
        <a:bodyPr/>
        <a:lstStyle/>
        <a:p>
          <a:endParaRPr lang="en-US"/>
        </a:p>
      </dgm:t>
    </dgm:pt>
    <dgm:pt modelId="{A5485EF8-F04E-4513-8F42-24C269D4422D}">
      <dgm:prSet/>
      <dgm:spPr/>
      <dgm:t>
        <a:bodyPr/>
        <a:lstStyle/>
        <a:p>
          <a:r>
            <a:rPr lang="en-US"/>
            <a:t>More automation tools</a:t>
          </a:r>
        </a:p>
      </dgm:t>
    </dgm:pt>
    <dgm:pt modelId="{4803FAA6-A853-4E02-B5DF-A15C2A84F279}" type="parTrans" cxnId="{10FBBDE2-3933-465A-B6D7-7F15450EB2C1}">
      <dgm:prSet/>
      <dgm:spPr/>
      <dgm:t>
        <a:bodyPr/>
        <a:lstStyle/>
        <a:p>
          <a:endParaRPr lang="en-US"/>
        </a:p>
      </dgm:t>
    </dgm:pt>
    <dgm:pt modelId="{EF1A1F7E-D66F-4FDD-9F25-925CA93AD219}" type="sibTrans" cxnId="{10FBBDE2-3933-465A-B6D7-7F15450EB2C1}">
      <dgm:prSet/>
      <dgm:spPr/>
      <dgm:t>
        <a:bodyPr/>
        <a:lstStyle/>
        <a:p>
          <a:endParaRPr lang="en-US"/>
        </a:p>
      </dgm:t>
    </dgm:pt>
    <dgm:pt modelId="{BE8B8E78-0D94-4A36-999F-6097A3C82829}">
      <dgm:prSet/>
      <dgm:spPr/>
      <dgm:t>
        <a:bodyPr/>
        <a:lstStyle/>
        <a:p>
          <a:r>
            <a:rPr lang="en-GB" baseline="0"/>
            <a:t>Improved table outputs</a:t>
          </a:r>
          <a:endParaRPr lang="en-US"/>
        </a:p>
      </dgm:t>
    </dgm:pt>
    <dgm:pt modelId="{B917F640-8724-4E57-894C-7231E5A52CBA}" type="parTrans" cxnId="{97AA529A-471D-4C53-A4B5-0F658C65E24B}">
      <dgm:prSet/>
      <dgm:spPr/>
      <dgm:t>
        <a:bodyPr/>
        <a:lstStyle/>
        <a:p>
          <a:endParaRPr lang="en-US"/>
        </a:p>
      </dgm:t>
    </dgm:pt>
    <dgm:pt modelId="{72657DC6-98F2-45E1-A6F6-4AA91C0B1F7A}" type="sibTrans" cxnId="{97AA529A-471D-4C53-A4B5-0F658C65E24B}">
      <dgm:prSet/>
      <dgm:spPr/>
      <dgm:t>
        <a:bodyPr/>
        <a:lstStyle/>
        <a:p>
          <a:endParaRPr lang="en-US"/>
        </a:p>
      </dgm:t>
    </dgm:pt>
    <dgm:pt modelId="{7C78C0B4-1F22-40CC-82D2-622C8EF98DCA}">
      <dgm:prSet/>
      <dgm:spPr/>
      <dgm:t>
        <a:bodyPr/>
        <a:lstStyle/>
        <a:p>
          <a:r>
            <a:rPr lang="en-GB" baseline="0" dirty="0"/>
            <a:t>Charts and reports (PowerPoint, Excel, PDF)</a:t>
          </a:r>
          <a:endParaRPr lang="en-US" dirty="0"/>
        </a:p>
      </dgm:t>
    </dgm:pt>
    <dgm:pt modelId="{0704FC1F-EAF5-4B8A-A685-072E86C4A139}" type="parTrans" cxnId="{A21D9F4B-9A99-4460-8479-03031D14C8A1}">
      <dgm:prSet/>
      <dgm:spPr/>
      <dgm:t>
        <a:bodyPr/>
        <a:lstStyle/>
        <a:p>
          <a:endParaRPr lang="en-US"/>
        </a:p>
      </dgm:t>
    </dgm:pt>
    <dgm:pt modelId="{CB79C05A-6848-4EF0-8F34-B7F78F8A22BB}" type="sibTrans" cxnId="{A21D9F4B-9A99-4460-8479-03031D14C8A1}">
      <dgm:prSet/>
      <dgm:spPr/>
      <dgm:t>
        <a:bodyPr/>
        <a:lstStyle/>
        <a:p>
          <a:endParaRPr lang="en-US"/>
        </a:p>
      </dgm:t>
    </dgm:pt>
    <dgm:pt modelId="{C36E6249-639C-4A6A-8BBA-D8D4C0B8EA13}">
      <dgm:prSet/>
      <dgm:spPr/>
      <dgm:t>
        <a:bodyPr/>
        <a:lstStyle/>
        <a:p>
          <a:r>
            <a:rPr lang="en-GB" baseline="0"/>
            <a:t>Linkage to dashboards</a:t>
          </a:r>
          <a:endParaRPr lang="en-US"/>
        </a:p>
      </dgm:t>
    </dgm:pt>
    <dgm:pt modelId="{FA0DAA10-2E82-4319-B344-DE82B1C244E1}" type="parTrans" cxnId="{84A5ACFD-BA13-4F85-A919-DD6AF2F18F89}">
      <dgm:prSet/>
      <dgm:spPr/>
      <dgm:t>
        <a:bodyPr/>
        <a:lstStyle/>
        <a:p>
          <a:endParaRPr lang="en-US"/>
        </a:p>
      </dgm:t>
    </dgm:pt>
    <dgm:pt modelId="{2C445160-36A6-49DC-9276-BEB4AD19E209}" type="sibTrans" cxnId="{84A5ACFD-BA13-4F85-A919-DD6AF2F18F89}">
      <dgm:prSet/>
      <dgm:spPr/>
      <dgm:t>
        <a:bodyPr/>
        <a:lstStyle/>
        <a:p>
          <a:endParaRPr lang="en-US"/>
        </a:p>
      </dgm:t>
    </dgm:pt>
    <dgm:pt modelId="{D26777F3-E519-4309-80B8-D742A3DFE656}" type="pres">
      <dgm:prSet presAssocID="{E2F8F0A9-A4CF-4531-AACB-6B98D1CA1F9A}" presName="root" presStyleCnt="0">
        <dgm:presLayoutVars>
          <dgm:dir/>
          <dgm:resizeHandles val="exact"/>
        </dgm:presLayoutVars>
      </dgm:prSet>
      <dgm:spPr/>
    </dgm:pt>
    <dgm:pt modelId="{C72CCD18-29F2-4552-B45F-CE639447AAF6}" type="pres">
      <dgm:prSet presAssocID="{A32EEEA3-89D7-42B5-9458-E7C4DB457115}" presName="compNode" presStyleCnt="0"/>
      <dgm:spPr/>
    </dgm:pt>
    <dgm:pt modelId="{F534063E-E12C-4F59-822B-00044DC97CBC}" type="pres">
      <dgm:prSet presAssocID="{A32EEEA3-89D7-42B5-9458-E7C4DB457115}" presName="bgRect" presStyleLbl="bgShp" presStyleIdx="0" presStyleCnt="5"/>
      <dgm:spPr/>
    </dgm:pt>
    <dgm:pt modelId="{9A08E70A-F78B-4202-9D39-FE96BC8E93D6}" type="pres">
      <dgm:prSet presAssocID="{A32EEEA3-89D7-42B5-9458-E7C4DB45711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64EC86D-782D-4624-92A9-358A445E9559}" type="pres">
      <dgm:prSet presAssocID="{A32EEEA3-89D7-42B5-9458-E7C4DB457115}" presName="spaceRect" presStyleCnt="0"/>
      <dgm:spPr/>
    </dgm:pt>
    <dgm:pt modelId="{27599898-1210-45EB-9AAD-72BF613C6F06}" type="pres">
      <dgm:prSet presAssocID="{A32EEEA3-89D7-42B5-9458-E7C4DB457115}" presName="parTx" presStyleLbl="revTx" presStyleIdx="0" presStyleCnt="5">
        <dgm:presLayoutVars>
          <dgm:chMax val="0"/>
          <dgm:chPref val="0"/>
        </dgm:presLayoutVars>
      </dgm:prSet>
      <dgm:spPr/>
    </dgm:pt>
    <dgm:pt modelId="{AB44C6E3-2E6B-41A0-A01B-530838B05389}" type="pres">
      <dgm:prSet presAssocID="{7523902C-EAB1-4DA2-B078-58AD41613CDD}" presName="sibTrans" presStyleCnt="0"/>
      <dgm:spPr/>
    </dgm:pt>
    <dgm:pt modelId="{8B925C9C-7FBA-4A72-BB89-F891DB4FA6AF}" type="pres">
      <dgm:prSet presAssocID="{A5485EF8-F04E-4513-8F42-24C269D4422D}" presName="compNode" presStyleCnt="0"/>
      <dgm:spPr/>
    </dgm:pt>
    <dgm:pt modelId="{2E9E0C9A-3433-45B1-AC3A-818D9B29E2F9}" type="pres">
      <dgm:prSet presAssocID="{A5485EF8-F04E-4513-8F42-24C269D4422D}" presName="bgRect" presStyleLbl="bgShp" presStyleIdx="1" presStyleCnt="5"/>
      <dgm:spPr/>
    </dgm:pt>
    <dgm:pt modelId="{91957724-7267-459A-80B9-8F760BF8D9E7}" type="pres">
      <dgm:prSet presAssocID="{A5485EF8-F04E-4513-8F42-24C269D4422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25E7EAF-D550-4340-822C-7FF12FB94C16}" type="pres">
      <dgm:prSet presAssocID="{A5485EF8-F04E-4513-8F42-24C269D4422D}" presName="spaceRect" presStyleCnt="0"/>
      <dgm:spPr/>
    </dgm:pt>
    <dgm:pt modelId="{893ADA65-05F0-486A-82B7-E3A47F8CD3B2}" type="pres">
      <dgm:prSet presAssocID="{A5485EF8-F04E-4513-8F42-24C269D4422D}" presName="parTx" presStyleLbl="revTx" presStyleIdx="1" presStyleCnt="5">
        <dgm:presLayoutVars>
          <dgm:chMax val="0"/>
          <dgm:chPref val="0"/>
        </dgm:presLayoutVars>
      </dgm:prSet>
      <dgm:spPr/>
    </dgm:pt>
    <dgm:pt modelId="{C064A593-C3A2-4C97-A09E-A9580436C8AC}" type="pres">
      <dgm:prSet presAssocID="{EF1A1F7E-D66F-4FDD-9F25-925CA93AD219}" presName="sibTrans" presStyleCnt="0"/>
      <dgm:spPr/>
    </dgm:pt>
    <dgm:pt modelId="{4EB18F92-DF0F-4D20-9AAF-87F596D09242}" type="pres">
      <dgm:prSet presAssocID="{BE8B8E78-0D94-4A36-999F-6097A3C82829}" presName="compNode" presStyleCnt="0"/>
      <dgm:spPr/>
    </dgm:pt>
    <dgm:pt modelId="{CC81CAE4-B227-446F-BFBB-4881A369595F}" type="pres">
      <dgm:prSet presAssocID="{BE8B8E78-0D94-4A36-999F-6097A3C82829}" presName="bgRect" presStyleLbl="bgShp" presStyleIdx="2" presStyleCnt="5"/>
      <dgm:spPr/>
    </dgm:pt>
    <dgm:pt modelId="{BA2A058F-AE4B-4F17-94B2-878A0F7AC64F}" type="pres">
      <dgm:prSet presAssocID="{BE8B8E78-0D94-4A36-999F-6097A3C8282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6EAC69AB-C57C-4B2A-AA91-FEEF7C5D53C7}" type="pres">
      <dgm:prSet presAssocID="{BE8B8E78-0D94-4A36-999F-6097A3C82829}" presName="spaceRect" presStyleCnt="0"/>
      <dgm:spPr/>
    </dgm:pt>
    <dgm:pt modelId="{B6C0A504-D651-4A0D-810E-08357676FBE1}" type="pres">
      <dgm:prSet presAssocID="{BE8B8E78-0D94-4A36-999F-6097A3C82829}" presName="parTx" presStyleLbl="revTx" presStyleIdx="2" presStyleCnt="5">
        <dgm:presLayoutVars>
          <dgm:chMax val="0"/>
          <dgm:chPref val="0"/>
        </dgm:presLayoutVars>
      </dgm:prSet>
      <dgm:spPr/>
    </dgm:pt>
    <dgm:pt modelId="{E8E63516-5787-4702-9965-FE9ADF0F4B66}" type="pres">
      <dgm:prSet presAssocID="{72657DC6-98F2-45E1-A6F6-4AA91C0B1F7A}" presName="sibTrans" presStyleCnt="0"/>
      <dgm:spPr/>
    </dgm:pt>
    <dgm:pt modelId="{F77B5F3B-F099-43E0-ADB7-78F7B3FA31A8}" type="pres">
      <dgm:prSet presAssocID="{7C78C0B4-1F22-40CC-82D2-622C8EF98DCA}" presName="compNode" presStyleCnt="0"/>
      <dgm:spPr/>
    </dgm:pt>
    <dgm:pt modelId="{DF173876-6EEE-4B61-9733-831D0B9F7EA9}" type="pres">
      <dgm:prSet presAssocID="{7C78C0B4-1F22-40CC-82D2-622C8EF98DCA}" presName="bgRect" presStyleLbl="bgShp" presStyleIdx="3" presStyleCnt="5"/>
      <dgm:spPr/>
    </dgm:pt>
    <dgm:pt modelId="{EE60F677-A930-4061-B082-A42F40E0891E}" type="pres">
      <dgm:prSet presAssocID="{7C78C0B4-1F22-40CC-82D2-622C8EF98DC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3227A47A-F858-426F-89B7-16B1BE7D29D9}" type="pres">
      <dgm:prSet presAssocID="{7C78C0B4-1F22-40CC-82D2-622C8EF98DCA}" presName="spaceRect" presStyleCnt="0"/>
      <dgm:spPr/>
    </dgm:pt>
    <dgm:pt modelId="{E71A91CB-DEE8-429A-BD69-EC406239A8C5}" type="pres">
      <dgm:prSet presAssocID="{7C78C0B4-1F22-40CC-82D2-622C8EF98DCA}" presName="parTx" presStyleLbl="revTx" presStyleIdx="3" presStyleCnt="5">
        <dgm:presLayoutVars>
          <dgm:chMax val="0"/>
          <dgm:chPref val="0"/>
        </dgm:presLayoutVars>
      </dgm:prSet>
      <dgm:spPr/>
    </dgm:pt>
    <dgm:pt modelId="{D0C9EEAB-56C4-4EE8-B9F0-45AFF02026E6}" type="pres">
      <dgm:prSet presAssocID="{CB79C05A-6848-4EF0-8F34-B7F78F8A22BB}" presName="sibTrans" presStyleCnt="0"/>
      <dgm:spPr/>
    </dgm:pt>
    <dgm:pt modelId="{6FBD44C2-BAD0-47F2-9804-F4E8926B4463}" type="pres">
      <dgm:prSet presAssocID="{C36E6249-639C-4A6A-8BBA-D8D4C0B8EA13}" presName="compNode" presStyleCnt="0"/>
      <dgm:spPr/>
    </dgm:pt>
    <dgm:pt modelId="{0F8028ED-CF34-4EB6-99EE-D665DA3CEEDC}" type="pres">
      <dgm:prSet presAssocID="{C36E6249-639C-4A6A-8BBA-D8D4C0B8EA13}" presName="bgRect" presStyleLbl="bgShp" presStyleIdx="4" presStyleCnt="5"/>
      <dgm:spPr/>
    </dgm:pt>
    <dgm:pt modelId="{6658E32F-84A3-4C33-BF99-8400EA57E359}" type="pres">
      <dgm:prSet presAssocID="{C36E6249-639C-4A6A-8BBA-D8D4C0B8EA1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6E8A68F6-3F13-4E60-815B-0E549F4C9DF5}" type="pres">
      <dgm:prSet presAssocID="{C36E6249-639C-4A6A-8BBA-D8D4C0B8EA13}" presName="spaceRect" presStyleCnt="0"/>
      <dgm:spPr/>
    </dgm:pt>
    <dgm:pt modelId="{4B6127B5-3B9D-4290-91C0-D1716B4E119D}" type="pres">
      <dgm:prSet presAssocID="{C36E6249-639C-4A6A-8BBA-D8D4C0B8EA1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533B720-DEAB-48DE-BD39-AFD862FDBA58}" type="presOf" srcId="{7C78C0B4-1F22-40CC-82D2-622C8EF98DCA}" destId="{E71A91CB-DEE8-429A-BD69-EC406239A8C5}" srcOrd="0" destOrd="0" presId="urn:microsoft.com/office/officeart/2018/2/layout/IconVerticalSolidList"/>
    <dgm:cxn modelId="{D0B17D3C-61AA-488C-88CE-E3250D84C019}" type="presOf" srcId="{BE8B8E78-0D94-4A36-999F-6097A3C82829}" destId="{B6C0A504-D651-4A0D-810E-08357676FBE1}" srcOrd="0" destOrd="0" presId="urn:microsoft.com/office/officeart/2018/2/layout/IconVerticalSolidList"/>
    <dgm:cxn modelId="{A21D9F4B-9A99-4460-8479-03031D14C8A1}" srcId="{E2F8F0A9-A4CF-4531-AACB-6B98D1CA1F9A}" destId="{7C78C0B4-1F22-40CC-82D2-622C8EF98DCA}" srcOrd="3" destOrd="0" parTransId="{0704FC1F-EAF5-4B8A-A685-072E86C4A139}" sibTransId="{CB79C05A-6848-4EF0-8F34-B7F78F8A22BB}"/>
    <dgm:cxn modelId="{D53A8D51-71DB-45FB-8E1F-E477597CC2B0}" type="presOf" srcId="{A32EEEA3-89D7-42B5-9458-E7C4DB457115}" destId="{27599898-1210-45EB-9AAD-72BF613C6F06}" srcOrd="0" destOrd="0" presId="urn:microsoft.com/office/officeart/2018/2/layout/IconVerticalSolidList"/>
    <dgm:cxn modelId="{D08C6559-4BF7-41BB-B6B9-49C52F97C5E2}" type="presOf" srcId="{A5485EF8-F04E-4513-8F42-24C269D4422D}" destId="{893ADA65-05F0-486A-82B7-E3A47F8CD3B2}" srcOrd="0" destOrd="0" presId="urn:microsoft.com/office/officeart/2018/2/layout/IconVerticalSolidList"/>
    <dgm:cxn modelId="{D88F668C-9C83-43BE-AA6C-722DB40FC3FF}" type="presOf" srcId="{E2F8F0A9-A4CF-4531-AACB-6B98D1CA1F9A}" destId="{D26777F3-E519-4309-80B8-D742A3DFE656}" srcOrd="0" destOrd="0" presId="urn:microsoft.com/office/officeart/2018/2/layout/IconVerticalSolidList"/>
    <dgm:cxn modelId="{3776518D-B8E9-4AEA-90CF-A5B534A155A0}" srcId="{E2F8F0A9-A4CF-4531-AACB-6B98D1CA1F9A}" destId="{A32EEEA3-89D7-42B5-9458-E7C4DB457115}" srcOrd="0" destOrd="0" parTransId="{1F58D6EC-9D2B-4A87-A391-BC342B9A2843}" sibTransId="{7523902C-EAB1-4DA2-B078-58AD41613CDD}"/>
    <dgm:cxn modelId="{97AA529A-471D-4C53-A4B5-0F658C65E24B}" srcId="{E2F8F0A9-A4CF-4531-AACB-6B98D1CA1F9A}" destId="{BE8B8E78-0D94-4A36-999F-6097A3C82829}" srcOrd="2" destOrd="0" parTransId="{B917F640-8724-4E57-894C-7231E5A52CBA}" sibTransId="{72657DC6-98F2-45E1-A6F6-4AA91C0B1F7A}"/>
    <dgm:cxn modelId="{AE9DC9D6-6E49-4FA0-99A1-C945EE56C073}" type="presOf" srcId="{C36E6249-639C-4A6A-8BBA-D8D4C0B8EA13}" destId="{4B6127B5-3B9D-4290-91C0-D1716B4E119D}" srcOrd="0" destOrd="0" presId="urn:microsoft.com/office/officeart/2018/2/layout/IconVerticalSolidList"/>
    <dgm:cxn modelId="{10FBBDE2-3933-465A-B6D7-7F15450EB2C1}" srcId="{E2F8F0A9-A4CF-4531-AACB-6B98D1CA1F9A}" destId="{A5485EF8-F04E-4513-8F42-24C269D4422D}" srcOrd="1" destOrd="0" parTransId="{4803FAA6-A853-4E02-B5DF-A15C2A84F279}" sibTransId="{EF1A1F7E-D66F-4FDD-9F25-925CA93AD219}"/>
    <dgm:cxn modelId="{84A5ACFD-BA13-4F85-A919-DD6AF2F18F89}" srcId="{E2F8F0A9-A4CF-4531-AACB-6B98D1CA1F9A}" destId="{C36E6249-639C-4A6A-8BBA-D8D4C0B8EA13}" srcOrd="4" destOrd="0" parTransId="{FA0DAA10-2E82-4319-B344-DE82B1C244E1}" sibTransId="{2C445160-36A6-49DC-9276-BEB4AD19E209}"/>
    <dgm:cxn modelId="{BD716EDB-8A7B-4B2D-866D-368E22E235F6}" type="presParOf" srcId="{D26777F3-E519-4309-80B8-D742A3DFE656}" destId="{C72CCD18-29F2-4552-B45F-CE639447AAF6}" srcOrd="0" destOrd="0" presId="urn:microsoft.com/office/officeart/2018/2/layout/IconVerticalSolidList"/>
    <dgm:cxn modelId="{B8C06704-0416-470E-B8B7-F13B0254E48A}" type="presParOf" srcId="{C72CCD18-29F2-4552-B45F-CE639447AAF6}" destId="{F534063E-E12C-4F59-822B-00044DC97CBC}" srcOrd="0" destOrd="0" presId="urn:microsoft.com/office/officeart/2018/2/layout/IconVerticalSolidList"/>
    <dgm:cxn modelId="{F7C1AE8F-E2BB-4721-9B2A-71A36CF874F6}" type="presParOf" srcId="{C72CCD18-29F2-4552-B45F-CE639447AAF6}" destId="{9A08E70A-F78B-4202-9D39-FE96BC8E93D6}" srcOrd="1" destOrd="0" presId="urn:microsoft.com/office/officeart/2018/2/layout/IconVerticalSolidList"/>
    <dgm:cxn modelId="{8C29A15E-FB87-4B28-AC03-DFB3A4D597B0}" type="presParOf" srcId="{C72CCD18-29F2-4552-B45F-CE639447AAF6}" destId="{A64EC86D-782D-4624-92A9-358A445E9559}" srcOrd="2" destOrd="0" presId="urn:microsoft.com/office/officeart/2018/2/layout/IconVerticalSolidList"/>
    <dgm:cxn modelId="{F8275CD2-DE70-4BF8-8C87-2233D1DE4D90}" type="presParOf" srcId="{C72CCD18-29F2-4552-B45F-CE639447AAF6}" destId="{27599898-1210-45EB-9AAD-72BF613C6F06}" srcOrd="3" destOrd="0" presId="urn:microsoft.com/office/officeart/2018/2/layout/IconVerticalSolidList"/>
    <dgm:cxn modelId="{8E85C31F-2D7B-466B-BBEA-1C18D68E6FC7}" type="presParOf" srcId="{D26777F3-E519-4309-80B8-D742A3DFE656}" destId="{AB44C6E3-2E6B-41A0-A01B-530838B05389}" srcOrd="1" destOrd="0" presId="urn:microsoft.com/office/officeart/2018/2/layout/IconVerticalSolidList"/>
    <dgm:cxn modelId="{E9270CCF-3F66-4B3C-87AD-59DCEA1E6DF6}" type="presParOf" srcId="{D26777F3-E519-4309-80B8-D742A3DFE656}" destId="{8B925C9C-7FBA-4A72-BB89-F891DB4FA6AF}" srcOrd="2" destOrd="0" presId="urn:microsoft.com/office/officeart/2018/2/layout/IconVerticalSolidList"/>
    <dgm:cxn modelId="{7912B95A-8BFE-4603-A33A-FE7DB3A2C1D2}" type="presParOf" srcId="{8B925C9C-7FBA-4A72-BB89-F891DB4FA6AF}" destId="{2E9E0C9A-3433-45B1-AC3A-818D9B29E2F9}" srcOrd="0" destOrd="0" presId="urn:microsoft.com/office/officeart/2018/2/layout/IconVerticalSolidList"/>
    <dgm:cxn modelId="{B46E710F-A563-497C-A1FE-50913BFF5998}" type="presParOf" srcId="{8B925C9C-7FBA-4A72-BB89-F891DB4FA6AF}" destId="{91957724-7267-459A-80B9-8F760BF8D9E7}" srcOrd="1" destOrd="0" presId="urn:microsoft.com/office/officeart/2018/2/layout/IconVerticalSolidList"/>
    <dgm:cxn modelId="{89B561A8-E6E7-4BEC-9C45-60136D0ACE98}" type="presParOf" srcId="{8B925C9C-7FBA-4A72-BB89-F891DB4FA6AF}" destId="{325E7EAF-D550-4340-822C-7FF12FB94C16}" srcOrd="2" destOrd="0" presId="urn:microsoft.com/office/officeart/2018/2/layout/IconVerticalSolidList"/>
    <dgm:cxn modelId="{6946F1F4-27A6-4459-8C4E-44359E73CDDD}" type="presParOf" srcId="{8B925C9C-7FBA-4A72-BB89-F891DB4FA6AF}" destId="{893ADA65-05F0-486A-82B7-E3A47F8CD3B2}" srcOrd="3" destOrd="0" presId="urn:microsoft.com/office/officeart/2018/2/layout/IconVerticalSolidList"/>
    <dgm:cxn modelId="{3AD3D171-DAA6-4DB3-8F1A-3AF9C61AB132}" type="presParOf" srcId="{D26777F3-E519-4309-80B8-D742A3DFE656}" destId="{C064A593-C3A2-4C97-A09E-A9580436C8AC}" srcOrd="3" destOrd="0" presId="urn:microsoft.com/office/officeart/2018/2/layout/IconVerticalSolidList"/>
    <dgm:cxn modelId="{9B6223B8-B9B2-4F46-B150-F35AF8B5E268}" type="presParOf" srcId="{D26777F3-E519-4309-80B8-D742A3DFE656}" destId="{4EB18F92-DF0F-4D20-9AAF-87F596D09242}" srcOrd="4" destOrd="0" presId="urn:microsoft.com/office/officeart/2018/2/layout/IconVerticalSolidList"/>
    <dgm:cxn modelId="{0B4600CD-8D38-4E7E-A606-DA65AB9312E7}" type="presParOf" srcId="{4EB18F92-DF0F-4D20-9AAF-87F596D09242}" destId="{CC81CAE4-B227-446F-BFBB-4881A369595F}" srcOrd="0" destOrd="0" presId="urn:microsoft.com/office/officeart/2018/2/layout/IconVerticalSolidList"/>
    <dgm:cxn modelId="{1F271B1F-994B-4739-A891-9A8609639D26}" type="presParOf" srcId="{4EB18F92-DF0F-4D20-9AAF-87F596D09242}" destId="{BA2A058F-AE4B-4F17-94B2-878A0F7AC64F}" srcOrd="1" destOrd="0" presId="urn:microsoft.com/office/officeart/2018/2/layout/IconVerticalSolidList"/>
    <dgm:cxn modelId="{8B80B5A6-324B-4B6F-9444-2D1D40E2994F}" type="presParOf" srcId="{4EB18F92-DF0F-4D20-9AAF-87F596D09242}" destId="{6EAC69AB-C57C-4B2A-AA91-FEEF7C5D53C7}" srcOrd="2" destOrd="0" presId="urn:microsoft.com/office/officeart/2018/2/layout/IconVerticalSolidList"/>
    <dgm:cxn modelId="{0C8BCAE3-D7FF-4AE3-A552-3C45801BEDFD}" type="presParOf" srcId="{4EB18F92-DF0F-4D20-9AAF-87F596D09242}" destId="{B6C0A504-D651-4A0D-810E-08357676FBE1}" srcOrd="3" destOrd="0" presId="urn:microsoft.com/office/officeart/2018/2/layout/IconVerticalSolidList"/>
    <dgm:cxn modelId="{63BAD16E-232E-4CC2-B126-1D8D767DF54D}" type="presParOf" srcId="{D26777F3-E519-4309-80B8-D742A3DFE656}" destId="{E8E63516-5787-4702-9965-FE9ADF0F4B66}" srcOrd="5" destOrd="0" presId="urn:microsoft.com/office/officeart/2018/2/layout/IconVerticalSolidList"/>
    <dgm:cxn modelId="{C9F2E670-F7E7-4FD9-86AB-37A3C79284AD}" type="presParOf" srcId="{D26777F3-E519-4309-80B8-D742A3DFE656}" destId="{F77B5F3B-F099-43E0-ADB7-78F7B3FA31A8}" srcOrd="6" destOrd="0" presId="urn:microsoft.com/office/officeart/2018/2/layout/IconVerticalSolidList"/>
    <dgm:cxn modelId="{E0FB9114-3720-4AF3-A1C5-54B301EECA6A}" type="presParOf" srcId="{F77B5F3B-F099-43E0-ADB7-78F7B3FA31A8}" destId="{DF173876-6EEE-4B61-9733-831D0B9F7EA9}" srcOrd="0" destOrd="0" presId="urn:microsoft.com/office/officeart/2018/2/layout/IconVerticalSolidList"/>
    <dgm:cxn modelId="{8D81700D-4FB9-4A6D-83B2-493290A3F0E6}" type="presParOf" srcId="{F77B5F3B-F099-43E0-ADB7-78F7B3FA31A8}" destId="{EE60F677-A930-4061-B082-A42F40E0891E}" srcOrd="1" destOrd="0" presId="urn:microsoft.com/office/officeart/2018/2/layout/IconVerticalSolidList"/>
    <dgm:cxn modelId="{B788AC8D-6C2F-42CC-938E-4A50F78B5E8C}" type="presParOf" srcId="{F77B5F3B-F099-43E0-ADB7-78F7B3FA31A8}" destId="{3227A47A-F858-426F-89B7-16B1BE7D29D9}" srcOrd="2" destOrd="0" presId="urn:microsoft.com/office/officeart/2018/2/layout/IconVerticalSolidList"/>
    <dgm:cxn modelId="{7CE217A5-CAE3-40E0-B809-A7317C20DB1F}" type="presParOf" srcId="{F77B5F3B-F099-43E0-ADB7-78F7B3FA31A8}" destId="{E71A91CB-DEE8-429A-BD69-EC406239A8C5}" srcOrd="3" destOrd="0" presId="urn:microsoft.com/office/officeart/2018/2/layout/IconVerticalSolidList"/>
    <dgm:cxn modelId="{678F46C0-B1E1-4DD1-8BAF-62E8BD55F665}" type="presParOf" srcId="{D26777F3-E519-4309-80B8-D742A3DFE656}" destId="{D0C9EEAB-56C4-4EE8-B9F0-45AFF02026E6}" srcOrd="7" destOrd="0" presId="urn:microsoft.com/office/officeart/2018/2/layout/IconVerticalSolidList"/>
    <dgm:cxn modelId="{7F2288E6-7633-48AE-BFD5-45CEBCE5B510}" type="presParOf" srcId="{D26777F3-E519-4309-80B8-D742A3DFE656}" destId="{6FBD44C2-BAD0-47F2-9804-F4E8926B4463}" srcOrd="8" destOrd="0" presId="urn:microsoft.com/office/officeart/2018/2/layout/IconVerticalSolidList"/>
    <dgm:cxn modelId="{F5C929FA-162F-4D7B-8681-0516E86FC55F}" type="presParOf" srcId="{6FBD44C2-BAD0-47F2-9804-F4E8926B4463}" destId="{0F8028ED-CF34-4EB6-99EE-D665DA3CEEDC}" srcOrd="0" destOrd="0" presId="urn:microsoft.com/office/officeart/2018/2/layout/IconVerticalSolidList"/>
    <dgm:cxn modelId="{F46B2D22-7E2F-4184-8B31-F4C6CDF354F0}" type="presParOf" srcId="{6FBD44C2-BAD0-47F2-9804-F4E8926B4463}" destId="{6658E32F-84A3-4C33-BF99-8400EA57E359}" srcOrd="1" destOrd="0" presId="urn:microsoft.com/office/officeart/2018/2/layout/IconVerticalSolidList"/>
    <dgm:cxn modelId="{B6C1D143-5129-4F4C-A0BD-7EA9606D79C9}" type="presParOf" srcId="{6FBD44C2-BAD0-47F2-9804-F4E8926B4463}" destId="{6E8A68F6-3F13-4E60-815B-0E549F4C9DF5}" srcOrd="2" destOrd="0" presId="urn:microsoft.com/office/officeart/2018/2/layout/IconVerticalSolidList"/>
    <dgm:cxn modelId="{A47107E7-07DE-45AA-8F83-609614C3C48C}" type="presParOf" srcId="{6FBD44C2-BAD0-47F2-9804-F4E8926B4463}" destId="{4B6127B5-3B9D-4290-91C0-D1716B4E119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F8F0A9-A4CF-4531-AACB-6B98D1CA1F9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2EEEA3-89D7-42B5-9458-E7C4DB457115}">
      <dgm:prSet/>
      <dgm:spPr/>
      <dgm:t>
        <a:bodyPr/>
        <a:lstStyle/>
        <a:p>
          <a:r>
            <a:rPr lang="en-GB" baseline="0"/>
            <a:t>Code snippets</a:t>
          </a:r>
          <a:endParaRPr lang="en-US"/>
        </a:p>
      </dgm:t>
    </dgm:pt>
    <dgm:pt modelId="{1F58D6EC-9D2B-4A87-A391-BC342B9A2843}" type="parTrans" cxnId="{3776518D-B8E9-4AEA-90CF-A5B534A155A0}">
      <dgm:prSet/>
      <dgm:spPr/>
      <dgm:t>
        <a:bodyPr/>
        <a:lstStyle/>
        <a:p>
          <a:endParaRPr lang="en-US"/>
        </a:p>
      </dgm:t>
    </dgm:pt>
    <dgm:pt modelId="{7523902C-EAB1-4DA2-B078-58AD41613CDD}" type="sibTrans" cxnId="{3776518D-B8E9-4AEA-90CF-A5B534A155A0}">
      <dgm:prSet/>
      <dgm:spPr/>
      <dgm:t>
        <a:bodyPr/>
        <a:lstStyle/>
        <a:p>
          <a:endParaRPr lang="en-US"/>
        </a:p>
      </dgm:t>
    </dgm:pt>
    <dgm:pt modelId="{A5485EF8-F04E-4513-8F42-24C269D4422D}">
      <dgm:prSet/>
      <dgm:spPr/>
      <dgm:t>
        <a:bodyPr/>
        <a:lstStyle/>
        <a:p>
          <a:r>
            <a:rPr lang="en-US"/>
            <a:t>More automation tools</a:t>
          </a:r>
        </a:p>
      </dgm:t>
    </dgm:pt>
    <dgm:pt modelId="{4803FAA6-A853-4E02-B5DF-A15C2A84F279}" type="parTrans" cxnId="{10FBBDE2-3933-465A-B6D7-7F15450EB2C1}">
      <dgm:prSet/>
      <dgm:spPr/>
      <dgm:t>
        <a:bodyPr/>
        <a:lstStyle/>
        <a:p>
          <a:endParaRPr lang="en-US"/>
        </a:p>
      </dgm:t>
    </dgm:pt>
    <dgm:pt modelId="{EF1A1F7E-D66F-4FDD-9F25-925CA93AD219}" type="sibTrans" cxnId="{10FBBDE2-3933-465A-B6D7-7F15450EB2C1}">
      <dgm:prSet/>
      <dgm:spPr/>
      <dgm:t>
        <a:bodyPr/>
        <a:lstStyle/>
        <a:p>
          <a:endParaRPr lang="en-US"/>
        </a:p>
      </dgm:t>
    </dgm:pt>
    <dgm:pt modelId="{BE8B8E78-0D94-4A36-999F-6097A3C82829}">
      <dgm:prSet/>
      <dgm:spPr/>
      <dgm:t>
        <a:bodyPr/>
        <a:lstStyle/>
        <a:p>
          <a:r>
            <a:rPr lang="en-GB" baseline="0"/>
            <a:t>Improved table outputs</a:t>
          </a:r>
          <a:endParaRPr lang="en-US"/>
        </a:p>
      </dgm:t>
    </dgm:pt>
    <dgm:pt modelId="{B917F640-8724-4E57-894C-7231E5A52CBA}" type="parTrans" cxnId="{97AA529A-471D-4C53-A4B5-0F658C65E24B}">
      <dgm:prSet/>
      <dgm:spPr/>
      <dgm:t>
        <a:bodyPr/>
        <a:lstStyle/>
        <a:p>
          <a:endParaRPr lang="en-US"/>
        </a:p>
      </dgm:t>
    </dgm:pt>
    <dgm:pt modelId="{72657DC6-98F2-45E1-A6F6-4AA91C0B1F7A}" type="sibTrans" cxnId="{97AA529A-471D-4C53-A4B5-0F658C65E24B}">
      <dgm:prSet/>
      <dgm:spPr/>
      <dgm:t>
        <a:bodyPr/>
        <a:lstStyle/>
        <a:p>
          <a:endParaRPr lang="en-US"/>
        </a:p>
      </dgm:t>
    </dgm:pt>
    <dgm:pt modelId="{7C78C0B4-1F22-40CC-82D2-622C8EF98DCA}">
      <dgm:prSet/>
      <dgm:spPr/>
      <dgm:t>
        <a:bodyPr/>
        <a:lstStyle/>
        <a:p>
          <a:r>
            <a:rPr lang="en-GB" baseline="0" dirty="0"/>
            <a:t>Charts and reports (PowerPoint, Excel, PDF)</a:t>
          </a:r>
          <a:endParaRPr lang="en-US" dirty="0"/>
        </a:p>
      </dgm:t>
    </dgm:pt>
    <dgm:pt modelId="{0704FC1F-EAF5-4B8A-A685-072E86C4A139}" type="parTrans" cxnId="{A21D9F4B-9A99-4460-8479-03031D14C8A1}">
      <dgm:prSet/>
      <dgm:spPr/>
      <dgm:t>
        <a:bodyPr/>
        <a:lstStyle/>
        <a:p>
          <a:endParaRPr lang="en-US"/>
        </a:p>
      </dgm:t>
    </dgm:pt>
    <dgm:pt modelId="{CB79C05A-6848-4EF0-8F34-B7F78F8A22BB}" type="sibTrans" cxnId="{A21D9F4B-9A99-4460-8479-03031D14C8A1}">
      <dgm:prSet/>
      <dgm:spPr/>
      <dgm:t>
        <a:bodyPr/>
        <a:lstStyle/>
        <a:p>
          <a:endParaRPr lang="en-US"/>
        </a:p>
      </dgm:t>
    </dgm:pt>
    <dgm:pt modelId="{C36E6249-639C-4A6A-8BBA-D8D4C0B8EA13}">
      <dgm:prSet/>
      <dgm:spPr/>
      <dgm:t>
        <a:bodyPr/>
        <a:lstStyle/>
        <a:p>
          <a:r>
            <a:rPr lang="en-GB" baseline="0"/>
            <a:t>Linkage to dashboards</a:t>
          </a:r>
          <a:endParaRPr lang="en-US"/>
        </a:p>
      </dgm:t>
    </dgm:pt>
    <dgm:pt modelId="{FA0DAA10-2E82-4319-B344-DE82B1C244E1}" type="parTrans" cxnId="{84A5ACFD-BA13-4F85-A919-DD6AF2F18F89}">
      <dgm:prSet/>
      <dgm:spPr/>
      <dgm:t>
        <a:bodyPr/>
        <a:lstStyle/>
        <a:p>
          <a:endParaRPr lang="en-US"/>
        </a:p>
      </dgm:t>
    </dgm:pt>
    <dgm:pt modelId="{2C445160-36A6-49DC-9276-BEB4AD19E209}" type="sibTrans" cxnId="{84A5ACFD-BA13-4F85-A919-DD6AF2F18F89}">
      <dgm:prSet/>
      <dgm:spPr/>
      <dgm:t>
        <a:bodyPr/>
        <a:lstStyle/>
        <a:p>
          <a:endParaRPr lang="en-US"/>
        </a:p>
      </dgm:t>
    </dgm:pt>
    <dgm:pt modelId="{D26777F3-E519-4309-80B8-D742A3DFE656}" type="pres">
      <dgm:prSet presAssocID="{E2F8F0A9-A4CF-4531-AACB-6B98D1CA1F9A}" presName="root" presStyleCnt="0">
        <dgm:presLayoutVars>
          <dgm:dir/>
          <dgm:resizeHandles val="exact"/>
        </dgm:presLayoutVars>
      </dgm:prSet>
      <dgm:spPr/>
    </dgm:pt>
    <dgm:pt modelId="{C72CCD18-29F2-4552-B45F-CE639447AAF6}" type="pres">
      <dgm:prSet presAssocID="{A32EEEA3-89D7-42B5-9458-E7C4DB457115}" presName="compNode" presStyleCnt="0"/>
      <dgm:spPr/>
    </dgm:pt>
    <dgm:pt modelId="{F534063E-E12C-4F59-822B-00044DC97CBC}" type="pres">
      <dgm:prSet presAssocID="{A32EEEA3-89D7-42B5-9458-E7C4DB457115}" presName="bgRect" presStyleLbl="bgShp" presStyleIdx="0" presStyleCnt="5"/>
      <dgm:spPr/>
    </dgm:pt>
    <dgm:pt modelId="{9A08E70A-F78B-4202-9D39-FE96BC8E93D6}" type="pres">
      <dgm:prSet presAssocID="{A32EEEA3-89D7-42B5-9458-E7C4DB45711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64EC86D-782D-4624-92A9-358A445E9559}" type="pres">
      <dgm:prSet presAssocID="{A32EEEA3-89D7-42B5-9458-E7C4DB457115}" presName="spaceRect" presStyleCnt="0"/>
      <dgm:spPr/>
    </dgm:pt>
    <dgm:pt modelId="{27599898-1210-45EB-9AAD-72BF613C6F06}" type="pres">
      <dgm:prSet presAssocID="{A32EEEA3-89D7-42B5-9458-E7C4DB457115}" presName="parTx" presStyleLbl="revTx" presStyleIdx="0" presStyleCnt="5">
        <dgm:presLayoutVars>
          <dgm:chMax val="0"/>
          <dgm:chPref val="0"/>
        </dgm:presLayoutVars>
      </dgm:prSet>
      <dgm:spPr/>
    </dgm:pt>
    <dgm:pt modelId="{AB44C6E3-2E6B-41A0-A01B-530838B05389}" type="pres">
      <dgm:prSet presAssocID="{7523902C-EAB1-4DA2-B078-58AD41613CDD}" presName="sibTrans" presStyleCnt="0"/>
      <dgm:spPr/>
    </dgm:pt>
    <dgm:pt modelId="{8B925C9C-7FBA-4A72-BB89-F891DB4FA6AF}" type="pres">
      <dgm:prSet presAssocID="{A5485EF8-F04E-4513-8F42-24C269D4422D}" presName="compNode" presStyleCnt="0"/>
      <dgm:spPr/>
    </dgm:pt>
    <dgm:pt modelId="{2E9E0C9A-3433-45B1-AC3A-818D9B29E2F9}" type="pres">
      <dgm:prSet presAssocID="{A5485EF8-F04E-4513-8F42-24C269D4422D}" presName="bgRect" presStyleLbl="bgShp" presStyleIdx="1" presStyleCnt="5"/>
      <dgm:spPr/>
    </dgm:pt>
    <dgm:pt modelId="{91957724-7267-459A-80B9-8F760BF8D9E7}" type="pres">
      <dgm:prSet presAssocID="{A5485EF8-F04E-4513-8F42-24C269D4422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25E7EAF-D550-4340-822C-7FF12FB94C16}" type="pres">
      <dgm:prSet presAssocID="{A5485EF8-F04E-4513-8F42-24C269D4422D}" presName="spaceRect" presStyleCnt="0"/>
      <dgm:spPr/>
    </dgm:pt>
    <dgm:pt modelId="{893ADA65-05F0-486A-82B7-E3A47F8CD3B2}" type="pres">
      <dgm:prSet presAssocID="{A5485EF8-F04E-4513-8F42-24C269D4422D}" presName="parTx" presStyleLbl="revTx" presStyleIdx="1" presStyleCnt="5">
        <dgm:presLayoutVars>
          <dgm:chMax val="0"/>
          <dgm:chPref val="0"/>
        </dgm:presLayoutVars>
      </dgm:prSet>
      <dgm:spPr/>
    </dgm:pt>
    <dgm:pt modelId="{C064A593-C3A2-4C97-A09E-A9580436C8AC}" type="pres">
      <dgm:prSet presAssocID="{EF1A1F7E-D66F-4FDD-9F25-925CA93AD219}" presName="sibTrans" presStyleCnt="0"/>
      <dgm:spPr/>
    </dgm:pt>
    <dgm:pt modelId="{4EB18F92-DF0F-4D20-9AAF-87F596D09242}" type="pres">
      <dgm:prSet presAssocID="{BE8B8E78-0D94-4A36-999F-6097A3C82829}" presName="compNode" presStyleCnt="0"/>
      <dgm:spPr/>
    </dgm:pt>
    <dgm:pt modelId="{CC81CAE4-B227-446F-BFBB-4881A369595F}" type="pres">
      <dgm:prSet presAssocID="{BE8B8E78-0D94-4A36-999F-6097A3C82829}" presName="bgRect" presStyleLbl="bgShp" presStyleIdx="2" presStyleCnt="5"/>
      <dgm:spPr/>
    </dgm:pt>
    <dgm:pt modelId="{BA2A058F-AE4B-4F17-94B2-878A0F7AC64F}" type="pres">
      <dgm:prSet presAssocID="{BE8B8E78-0D94-4A36-999F-6097A3C8282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6EAC69AB-C57C-4B2A-AA91-FEEF7C5D53C7}" type="pres">
      <dgm:prSet presAssocID="{BE8B8E78-0D94-4A36-999F-6097A3C82829}" presName="spaceRect" presStyleCnt="0"/>
      <dgm:spPr/>
    </dgm:pt>
    <dgm:pt modelId="{B6C0A504-D651-4A0D-810E-08357676FBE1}" type="pres">
      <dgm:prSet presAssocID="{BE8B8E78-0D94-4A36-999F-6097A3C82829}" presName="parTx" presStyleLbl="revTx" presStyleIdx="2" presStyleCnt="5">
        <dgm:presLayoutVars>
          <dgm:chMax val="0"/>
          <dgm:chPref val="0"/>
        </dgm:presLayoutVars>
      </dgm:prSet>
      <dgm:spPr/>
    </dgm:pt>
    <dgm:pt modelId="{E8E63516-5787-4702-9965-FE9ADF0F4B66}" type="pres">
      <dgm:prSet presAssocID="{72657DC6-98F2-45E1-A6F6-4AA91C0B1F7A}" presName="sibTrans" presStyleCnt="0"/>
      <dgm:spPr/>
    </dgm:pt>
    <dgm:pt modelId="{F77B5F3B-F099-43E0-ADB7-78F7B3FA31A8}" type="pres">
      <dgm:prSet presAssocID="{7C78C0B4-1F22-40CC-82D2-622C8EF98DCA}" presName="compNode" presStyleCnt="0"/>
      <dgm:spPr/>
    </dgm:pt>
    <dgm:pt modelId="{DF173876-6EEE-4B61-9733-831D0B9F7EA9}" type="pres">
      <dgm:prSet presAssocID="{7C78C0B4-1F22-40CC-82D2-622C8EF98DCA}" presName="bgRect" presStyleLbl="bgShp" presStyleIdx="3" presStyleCnt="5"/>
      <dgm:spPr/>
    </dgm:pt>
    <dgm:pt modelId="{EE60F677-A930-4061-B082-A42F40E0891E}" type="pres">
      <dgm:prSet presAssocID="{7C78C0B4-1F22-40CC-82D2-622C8EF98DC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3227A47A-F858-426F-89B7-16B1BE7D29D9}" type="pres">
      <dgm:prSet presAssocID="{7C78C0B4-1F22-40CC-82D2-622C8EF98DCA}" presName="spaceRect" presStyleCnt="0"/>
      <dgm:spPr/>
    </dgm:pt>
    <dgm:pt modelId="{E71A91CB-DEE8-429A-BD69-EC406239A8C5}" type="pres">
      <dgm:prSet presAssocID="{7C78C0B4-1F22-40CC-82D2-622C8EF98DCA}" presName="parTx" presStyleLbl="revTx" presStyleIdx="3" presStyleCnt="5">
        <dgm:presLayoutVars>
          <dgm:chMax val="0"/>
          <dgm:chPref val="0"/>
        </dgm:presLayoutVars>
      </dgm:prSet>
      <dgm:spPr/>
    </dgm:pt>
    <dgm:pt modelId="{D0C9EEAB-56C4-4EE8-B9F0-45AFF02026E6}" type="pres">
      <dgm:prSet presAssocID="{CB79C05A-6848-4EF0-8F34-B7F78F8A22BB}" presName="sibTrans" presStyleCnt="0"/>
      <dgm:spPr/>
    </dgm:pt>
    <dgm:pt modelId="{6FBD44C2-BAD0-47F2-9804-F4E8926B4463}" type="pres">
      <dgm:prSet presAssocID="{C36E6249-639C-4A6A-8BBA-D8D4C0B8EA13}" presName="compNode" presStyleCnt="0"/>
      <dgm:spPr/>
    </dgm:pt>
    <dgm:pt modelId="{0F8028ED-CF34-4EB6-99EE-D665DA3CEEDC}" type="pres">
      <dgm:prSet presAssocID="{C36E6249-639C-4A6A-8BBA-D8D4C0B8EA13}" presName="bgRect" presStyleLbl="bgShp" presStyleIdx="4" presStyleCnt="5"/>
      <dgm:spPr/>
    </dgm:pt>
    <dgm:pt modelId="{6658E32F-84A3-4C33-BF99-8400EA57E359}" type="pres">
      <dgm:prSet presAssocID="{C36E6249-639C-4A6A-8BBA-D8D4C0B8EA1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6E8A68F6-3F13-4E60-815B-0E549F4C9DF5}" type="pres">
      <dgm:prSet presAssocID="{C36E6249-639C-4A6A-8BBA-D8D4C0B8EA13}" presName="spaceRect" presStyleCnt="0"/>
      <dgm:spPr/>
    </dgm:pt>
    <dgm:pt modelId="{4B6127B5-3B9D-4290-91C0-D1716B4E119D}" type="pres">
      <dgm:prSet presAssocID="{C36E6249-639C-4A6A-8BBA-D8D4C0B8EA1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533B720-DEAB-48DE-BD39-AFD862FDBA58}" type="presOf" srcId="{7C78C0B4-1F22-40CC-82D2-622C8EF98DCA}" destId="{E71A91CB-DEE8-429A-BD69-EC406239A8C5}" srcOrd="0" destOrd="0" presId="urn:microsoft.com/office/officeart/2018/2/layout/IconVerticalSolidList"/>
    <dgm:cxn modelId="{D0B17D3C-61AA-488C-88CE-E3250D84C019}" type="presOf" srcId="{BE8B8E78-0D94-4A36-999F-6097A3C82829}" destId="{B6C0A504-D651-4A0D-810E-08357676FBE1}" srcOrd="0" destOrd="0" presId="urn:microsoft.com/office/officeart/2018/2/layout/IconVerticalSolidList"/>
    <dgm:cxn modelId="{A21D9F4B-9A99-4460-8479-03031D14C8A1}" srcId="{E2F8F0A9-A4CF-4531-AACB-6B98D1CA1F9A}" destId="{7C78C0B4-1F22-40CC-82D2-622C8EF98DCA}" srcOrd="3" destOrd="0" parTransId="{0704FC1F-EAF5-4B8A-A685-072E86C4A139}" sibTransId="{CB79C05A-6848-4EF0-8F34-B7F78F8A22BB}"/>
    <dgm:cxn modelId="{D53A8D51-71DB-45FB-8E1F-E477597CC2B0}" type="presOf" srcId="{A32EEEA3-89D7-42B5-9458-E7C4DB457115}" destId="{27599898-1210-45EB-9AAD-72BF613C6F06}" srcOrd="0" destOrd="0" presId="urn:microsoft.com/office/officeart/2018/2/layout/IconVerticalSolidList"/>
    <dgm:cxn modelId="{D08C6559-4BF7-41BB-B6B9-49C52F97C5E2}" type="presOf" srcId="{A5485EF8-F04E-4513-8F42-24C269D4422D}" destId="{893ADA65-05F0-486A-82B7-E3A47F8CD3B2}" srcOrd="0" destOrd="0" presId="urn:microsoft.com/office/officeart/2018/2/layout/IconVerticalSolidList"/>
    <dgm:cxn modelId="{D88F668C-9C83-43BE-AA6C-722DB40FC3FF}" type="presOf" srcId="{E2F8F0A9-A4CF-4531-AACB-6B98D1CA1F9A}" destId="{D26777F3-E519-4309-80B8-D742A3DFE656}" srcOrd="0" destOrd="0" presId="urn:microsoft.com/office/officeart/2018/2/layout/IconVerticalSolidList"/>
    <dgm:cxn modelId="{3776518D-B8E9-4AEA-90CF-A5B534A155A0}" srcId="{E2F8F0A9-A4CF-4531-AACB-6B98D1CA1F9A}" destId="{A32EEEA3-89D7-42B5-9458-E7C4DB457115}" srcOrd="0" destOrd="0" parTransId="{1F58D6EC-9D2B-4A87-A391-BC342B9A2843}" sibTransId="{7523902C-EAB1-4DA2-B078-58AD41613CDD}"/>
    <dgm:cxn modelId="{97AA529A-471D-4C53-A4B5-0F658C65E24B}" srcId="{E2F8F0A9-A4CF-4531-AACB-6B98D1CA1F9A}" destId="{BE8B8E78-0D94-4A36-999F-6097A3C82829}" srcOrd="2" destOrd="0" parTransId="{B917F640-8724-4E57-894C-7231E5A52CBA}" sibTransId="{72657DC6-98F2-45E1-A6F6-4AA91C0B1F7A}"/>
    <dgm:cxn modelId="{AE9DC9D6-6E49-4FA0-99A1-C945EE56C073}" type="presOf" srcId="{C36E6249-639C-4A6A-8BBA-D8D4C0B8EA13}" destId="{4B6127B5-3B9D-4290-91C0-D1716B4E119D}" srcOrd="0" destOrd="0" presId="urn:microsoft.com/office/officeart/2018/2/layout/IconVerticalSolidList"/>
    <dgm:cxn modelId="{10FBBDE2-3933-465A-B6D7-7F15450EB2C1}" srcId="{E2F8F0A9-A4CF-4531-AACB-6B98D1CA1F9A}" destId="{A5485EF8-F04E-4513-8F42-24C269D4422D}" srcOrd="1" destOrd="0" parTransId="{4803FAA6-A853-4E02-B5DF-A15C2A84F279}" sibTransId="{EF1A1F7E-D66F-4FDD-9F25-925CA93AD219}"/>
    <dgm:cxn modelId="{84A5ACFD-BA13-4F85-A919-DD6AF2F18F89}" srcId="{E2F8F0A9-A4CF-4531-AACB-6B98D1CA1F9A}" destId="{C36E6249-639C-4A6A-8BBA-D8D4C0B8EA13}" srcOrd="4" destOrd="0" parTransId="{FA0DAA10-2E82-4319-B344-DE82B1C244E1}" sibTransId="{2C445160-36A6-49DC-9276-BEB4AD19E209}"/>
    <dgm:cxn modelId="{BD716EDB-8A7B-4B2D-866D-368E22E235F6}" type="presParOf" srcId="{D26777F3-E519-4309-80B8-D742A3DFE656}" destId="{C72CCD18-29F2-4552-B45F-CE639447AAF6}" srcOrd="0" destOrd="0" presId="urn:microsoft.com/office/officeart/2018/2/layout/IconVerticalSolidList"/>
    <dgm:cxn modelId="{B8C06704-0416-470E-B8B7-F13B0254E48A}" type="presParOf" srcId="{C72CCD18-29F2-4552-B45F-CE639447AAF6}" destId="{F534063E-E12C-4F59-822B-00044DC97CBC}" srcOrd="0" destOrd="0" presId="urn:microsoft.com/office/officeart/2018/2/layout/IconVerticalSolidList"/>
    <dgm:cxn modelId="{F7C1AE8F-E2BB-4721-9B2A-71A36CF874F6}" type="presParOf" srcId="{C72CCD18-29F2-4552-B45F-CE639447AAF6}" destId="{9A08E70A-F78B-4202-9D39-FE96BC8E93D6}" srcOrd="1" destOrd="0" presId="urn:microsoft.com/office/officeart/2018/2/layout/IconVerticalSolidList"/>
    <dgm:cxn modelId="{8C29A15E-FB87-4B28-AC03-DFB3A4D597B0}" type="presParOf" srcId="{C72CCD18-29F2-4552-B45F-CE639447AAF6}" destId="{A64EC86D-782D-4624-92A9-358A445E9559}" srcOrd="2" destOrd="0" presId="urn:microsoft.com/office/officeart/2018/2/layout/IconVerticalSolidList"/>
    <dgm:cxn modelId="{F8275CD2-DE70-4BF8-8C87-2233D1DE4D90}" type="presParOf" srcId="{C72CCD18-29F2-4552-B45F-CE639447AAF6}" destId="{27599898-1210-45EB-9AAD-72BF613C6F06}" srcOrd="3" destOrd="0" presId="urn:microsoft.com/office/officeart/2018/2/layout/IconVerticalSolidList"/>
    <dgm:cxn modelId="{8E85C31F-2D7B-466B-BBEA-1C18D68E6FC7}" type="presParOf" srcId="{D26777F3-E519-4309-80B8-D742A3DFE656}" destId="{AB44C6E3-2E6B-41A0-A01B-530838B05389}" srcOrd="1" destOrd="0" presId="urn:microsoft.com/office/officeart/2018/2/layout/IconVerticalSolidList"/>
    <dgm:cxn modelId="{E9270CCF-3F66-4B3C-87AD-59DCEA1E6DF6}" type="presParOf" srcId="{D26777F3-E519-4309-80B8-D742A3DFE656}" destId="{8B925C9C-7FBA-4A72-BB89-F891DB4FA6AF}" srcOrd="2" destOrd="0" presId="urn:microsoft.com/office/officeart/2018/2/layout/IconVerticalSolidList"/>
    <dgm:cxn modelId="{7912B95A-8BFE-4603-A33A-FE7DB3A2C1D2}" type="presParOf" srcId="{8B925C9C-7FBA-4A72-BB89-F891DB4FA6AF}" destId="{2E9E0C9A-3433-45B1-AC3A-818D9B29E2F9}" srcOrd="0" destOrd="0" presId="urn:microsoft.com/office/officeart/2018/2/layout/IconVerticalSolidList"/>
    <dgm:cxn modelId="{B46E710F-A563-497C-A1FE-50913BFF5998}" type="presParOf" srcId="{8B925C9C-7FBA-4A72-BB89-F891DB4FA6AF}" destId="{91957724-7267-459A-80B9-8F760BF8D9E7}" srcOrd="1" destOrd="0" presId="urn:microsoft.com/office/officeart/2018/2/layout/IconVerticalSolidList"/>
    <dgm:cxn modelId="{89B561A8-E6E7-4BEC-9C45-60136D0ACE98}" type="presParOf" srcId="{8B925C9C-7FBA-4A72-BB89-F891DB4FA6AF}" destId="{325E7EAF-D550-4340-822C-7FF12FB94C16}" srcOrd="2" destOrd="0" presId="urn:microsoft.com/office/officeart/2018/2/layout/IconVerticalSolidList"/>
    <dgm:cxn modelId="{6946F1F4-27A6-4459-8C4E-44359E73CDDD}" type="presParOf" srcId="{8B925C9C-7FBA-4A72-BB89-F891DB4FA6AF}" destId="{893ADA65-05F0-486A-82B7-E3A47F8CD3B2}" srcOrd="3" destOrd="0" presId="urn:microsoft.com/office/officeart/2018/2/layout/IconVerticalSolidList"/>
    <dgm:cxn modelId="{3AD3D171-DAA6-4DB3-8F1A-3AF9C61AB132}" type="presParOf" srcId="{D26777F3-E519-4309-80B8-D742A3DFE656}" destId="{C064A593-C3A2-4C97-A09E-A9580436C8AC}" srcOrd="3" destOrd="0" presId="urn:microsoft.com/office/officeart/2018/2/layout/IconVerticalSolidList"/>
    <dgm:cxn modelId="{9B6223B8-B9B2-4F46-B150-F35AF8B5E268}" type="presParOf" srcId="{D26777F3-E519-4309-80B8-D742A3DFE656}" destId="{4EB18F92-DF0F-4D20-9AAF-87F596D09242}" srcOrd="4" destOrd="0" presId="urn:microsoft.com/office/officeart/2018/2/layout/IconVerticalSolidList"/>
    <dgm:cxn modelId="{0B4600CD-8D38-4E7E-A606-DA65AB9312E7}" type="presParOf" srcId="{4EB18F92-DF0F-4D20-9AAF-87F596D09242}" destId="{CC81CAE4-B227-446F-BFBB-4881A369595F}" srcOrd="0" destOrd="0" presId="urn:microsoft.com/office/officeart/2018/2/layout/IconVerticalSolidList"/>
    <dgm:cxn modelId="{1F271B1F-994B-4739-A891-9A8609639D26}" type="presParOf" srcId="{4EB18F92-DF0F-4D20-9AAF-87F596D09242}" destId="{BA2A058F-AE4B-4F17-94B2-878A0F7AC64F}" srcOrd="1" destOrd="0" presId="urn:microsoft.com/office/officeart/2018/2/layout/IconVerticalSolidList"/>
    <dgm:cxn modelId="{8B80B5A6-324B-4B6F-9444-2D1D40E2994F}" type="presParOf" srcId="{4EB18F92-DF0F-4D20-9AAF-87F596D09242}" destId="{6EAC69AB-C57C-4B2A-AA91-FEEF7C5D53C7}" srcOrd="2" destOrd="0" presId="urn:microsoft.com/office/officeart/2018/2/layout/IconVerticalSolidList"/>
    <dgm:cxn modelId="{0C8BCAE3-D7FF-4AE3-A552-3C45801BEDFD}" type="presParOf" srcId="{4EB18F92-DF0F-4D20-9AAF-87F596D09242}" destId="{B6C0A504-D651-4A0D-810E-08357676FBE1}" srcOrd="3" destOrd="0" presId="urn:microsoft.com/office/officeart/2018/2/layout/IconVerticalSolidList"/>
    <dgm:cxn modelId="{63BAD16E-232E-4CC2-B126-1D8D767DF54D}" type="presParOf" srcId="{D26777F3-E519-4309-80B8-D742A3DFE656}" destId="{E8E63516-5787-4702-9965-FE9ADF0F4B66}" srcOrd="5" destOrd="0" presId="urn:microsoft.com/office/officeart/2018/2/layout/IconVerticalSolidList"/>
    <dgm:cxn modelId="{C9F2E670-F7E7-4FD9-86AB-37A3C79284AD}" type="presParOf" srcId="{D26777F3-E519-4309-80B8-D742A3DFE656}" destId="{F77B5F3B-F099-43E0-ADB7-78F7B3FA31A8}" srcOrd="6" destOrd="0" presId="urn:microsoft.com/office/officeart/2018/2/layout/IconVerticalSolidList"/>
    <dgm:cxn modelId="{E0FB9114-3720-4AF3-A1C5-54B301EECA6A}" type="presParOf" srcId="{F77B5F3B-F099-43E0-ADB7-78F7B3FA31A8}" destId="{DF173876-6EEE-4B61-9733-831D0B9F7EA9}" srcOrd="0" destOrd="0" presId="urn:microsoft.com/office/officeart/2018/2/layout/IconVerticalSolidList"/>
    <dgm:cxn modelId="{8D81700D-4FB9-4A6D-83B2-493290A3F0E6}" type="presParOf" srcId="{F77B5F3B-F099-43E0-ADB7-78F7B3FA31A8}" destId="{EE60F677-A930-4061-B082-A42F40E0891E}" srcOrd="1" destOrd="0" presId="urn:microsoft.com/office/officeart/2018/2/layout/IconVerticalSolidList"/>
    <dgm:cxn modelId="{B788AC8D-6C2F-42CC-938E-4A50F78B5E8C}" type="presParOf" srcId="{F77B5F3B-F099-43E0-ADB7-78F7B3FA31A8}" destId="{3227A47A-F858-426F-89B7-16B1BE7D29D9}" srcOrd="2" destOrd="0" presId="urn:microsoft.com/office/officeart/2018/2/layout/IconVerticalSolidList"/>
    <dgm:cxn modelId="{7CE217A5-CAE3-40E0-B809-A7317C20DB1F}" type="presParOf" srcId="{F77B5F3B-F099-43E0-ADB7-78F7B3FA31A8}" destId="{E71A91CB-DEE8-429A-BD69-EC406239A8C5}" srcOrd="3" destOrd="0" presId="urn:microsoft.com/office/officeart/2018/2/layout/IconVerticalSolidList"/>
    <dgm:cxn modelId="{678F46C0-B1E1-4DD1-8BAF-62E8BD55F665}" type="presParOf" srcId="{D26777F3-E519-4309-80B8-D742A3DFE656}" destId="{D0C9EEAB-56C4-4EE8-B9F0-45AFF02026E6}" srcOrd="7" destOrd="0" presId="urn:microsoft.com/office/officeart/2018/2/layout/IconVerticalSolidList"/>
    <dgm:cxn modelId="{7F2288E6-7633-48AE-BFD5-45CEBCE5B510}" type="presParOf" srcId="{D26777F3-E519-4309-80B8-D742A3DFE656}" destId="{6FBD44C2-BAD0-47F2-9804-F4E8926B4463}" srcOrd="8" destOrd="0" presId="urn:microsoft.com/office/officeart/2018/2/layout/IconVerticalSolidList"/>
    <dgm:cxn modelId="{F5C929FA-162F-4D7B-8681-0516E86FC55F}" type="presParOf" srcId="{6FBD44C2-BAD0-47F2-9804-F4E8926B4463}" destId="{0F8028ED-CF34-4EB6-99EE-D665DA3CEEDC}" srcOrd="0" destOrd="0" presId="urn:microsoft.com/office/officeart/2018/2/layout/IconVerticalSolidList"/>
    <dgm:cxn modelId="{F46B2D22-7E2F-4184-8B31-F4C6CDF354F0}" type="presParOf" srcId="{6FBD44C2-BAD0-47F2-9804-F4E8926B4463}" destId="{6658E32F-84A3-4C33-BF99-8400EA57E359}" srcOrd="1" destOrd="0" presId="urn:microsoft.com/office/officeart/2018/2/layout/IconVerticalSolidList"/>
    <dgm:cxn modelId="{B6C1D143-5129-4F4C-A0BD-7EA9606D79C9}" type="presParOf" srcId="{6FBD44C2-BAD0-47F2-9804-F4E8926B4463}" destId="{6E8A68F6-3F13-4E60-815B-0E549F4C9DF5}" srcOrd="2" destOrd="0" presId="urn:microsoft.com/office/officeart/2018/2/layout/IconVerticalSolidList"/>
    <dgm:cxn modelId="{A47107E7-07DE-45AA-8F83-609614C3C48C}" type="presParOf" srcId="{6FBD44C2-BAD0-47F2-9804-F4E8926B4463}" destId="{4B6127B5-3B9D-4290-91C0-D1716B4E119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C271C0-810A-4F96-89E5-1008394FFC3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1F487D-A11B-4536-9934-C3D271306D3D}">
      <dgm:prSet/>
      <dgm:spPr/>
      <dgm:t>
        <a:bodyPr/>
        <a:lstStyle/>
        <a:p>
          <a:r>
            <a:rPr lang="en-GB" baseline="0" dirty="0"/>
            <a:t>A</a:t>
          </a:r>
          <a:r>
            <a:rPr lang="en-GB" baseline="0" dirty="0">
              <a:solidFill>
                <a:schemeClr val="accent2"/>
              </a:solidFill>
            </a:rPr>
            <a:t>utomation</a:t>
          </a:r>
          <a:endParaRPr lang="en-US" dirty="0">
            <a:solidFill>
              <a:schemeClr val="accent2"/>
            </a:solidFill>
          </a:endParaRPr>
        </a:p>
      </dgm:t>
    </dgm:pt>
    <dgm:pt modelId="{D4DD10D2-C884-495F-993A-1231894AE4CD}" type="parTrans" cxnId="{43488D57-8B49-471D-9DA5-7D6C814FF59F}">
      <dgm:prSet/>
      <dgm:spPr/>
      <dgm:t>
        <a:bodyPr/>
        <a:lstStyle/>
        <a:p>
          <a:endParaRPr lang="en-US"/>
        </a:p>
      </dgm:t>
    </dgm:pt>
    <dgm:pt modelId="{2A438FF6-3A57-45E2-BFE2-342E288D6136}" type="sibTrans" cxnId="{43488D57-8B49-471D-9DA5-7D6C814FF59F}">
      <dgm:prSet/>
      <dgm:spPr/>
      <dgm:t>
        <a:bodyPr/>
        <a:lstStyle/>
        <a:p>
          <a:endParaRPr lang="en-US"/>
        </a:p>
      </dgm:t>
    </dgm:pt>
    <dgm:pt modelId="{3C7DD299-8D16-4DB2-B957-BABC926F6CBA}">
      <dgm:prSet/>
      <dgm:spPr/>
      <dgm:t>
        <a:bodyPr/>
        <a:lstStyle/>
        <a:p>
          <a:r>
            <a:rPr lang="en-GB" baseline="0"/>
            <a:t>E</a:t>
          </a:r>
          <a:endParaRPr lang="en-US"/>
        </a:p>
      </dgm:t>
    </dgm:pt>
    <dgm:pt modelId="{BE5D7F4B-9231-42F5-A32E-83DE7FA42849}" type="parTrans" cxnId="{8539643B-F381-4662-88BB-983354884C9F}">
      <dgm:prSet/>
      <dgm:spPr/>
      <dgm:t>
        <a:bodyPr/>
        <a:lstStyle/>
        <a:p>
          <a:endParaRPr lang="en-US"/>
        </a:p>
      </dgm:t>
    </dgm:pt>
    <dgm:pt modelId="{F05B9020-6C29-4644-A010-2EE4185AD337}" type="sibTrans" cxnId="{8539643B-F381-4662-88BB-983354884C9F}">
      <dgm:prSet/>
      <dgm:spPr/>
      <dgm:t>
        <a:bodyPr/>
        <a:lstStyle/>
        <a:p>
          <a:endParaRPr lang="en-US"/>
        </a:p>
      </dgm:t>
    </dgm:pt>
    <dgm:pt modelId="{6696CA31-3495-41EA-8E42-9B391BD11A9A}">
      <dgm:prSet/>
      <dgm:spPr/>
      <dgm:t>
        <a:bodyPr/>
        <a:lstStyle/>
        <a:p>
          <a:r>
            <a:rPr lang="en-GB" baseline="0"/>
            <a:t>I</a:t>
          </a:r>
          <a:endParaRPr lang="en-US"/>
        </a:p>
      </dgm:t>
    </dgm:pt>
    <dgm:pt modelId="{89BF1B02-341B-4322-A94B-BE0ABDDE9EB8}" type="parTrans" cxnId="{1B62B1C2-2296-4851-ADD3-3A4A10906720}">
      <dgm:prSet/>
      <dgm:spPr/>
      <dgm:t>
        <a:bodyPr/>
        <a:lstStyle/>
        <a:p>
          <a:endParaRPr lang="en-US"/>
        </a:p>
      </dgm:t>
    </dgm:pt>
    <dgm:pt modelId="{C605335B-55C2-4352-89FF-4B4419BEFD09}" type="sibTrans" cxnId="{1B62B1C2-2296-4851-ADD3-3A4A10906720}">
      <dgm:prSet/>
      <dgm:spPr/>
      <dgm:t>
        <a:bodyPr/>
        <a:lstStyle/>
        <a:p>
          <a:endParaRPr lang="en-US"/>
        </a:p>
      </dgm:t>
    </dgm:pt>
    <dgm:pt modelId="{9A6C08AE-925D-440B-9979-13F341BA0F31}">
      <dgm:prSet/>
      <dgm:spPr/>
      <dgm:t>
        <a:bodyPr/>
        <a:lstStyle/>
        <a:p>
          <a:r>
            <a:rPr lang="en-GB" baseline="0"/>
            <a:t>O</a:t>
          </a:r>
          <a:endParaRPr lang="en-US"/>
        </a:p>
      </dgm:t>
    </dgm:pt>
    <dgm:pt modelId="{C7F566CC-C50F-4472-A3FF-154217F3415E}" type="parTrans" cxnId="{09A762B1-06DD-41DB-8B8B-528780FEB810}">
      <dgm:prSet/>
      <dgm:spPr/>
      <dgm:t>
        <a:bodyPr/>
        <a:lstStyle/>
        <a:p>
          <a:endParaRPr lang="en-US"/>
        </a:p>
      </dgm:t>
    </dgm:pt>
    <dgm:pt modelId="{4C54F1AA-E52C-4D1B-B227-AB5D2981D159}" type="sibTrans" cxnId="{09A762B1-06DD-41DB-8B8B-528780FEB810}">
      <dgm:prSet/>
      <dgm:spPr/>
      <dgm:t>
        <a:bodyPr/>
        <a:lstStyle/>
        <a:p>
          <a:endParaRPr lang="en-US"/>
        </a:p>
      </dgm:t>
    </dgm:pt>
    <dgm:pt modelId="{BFACFEE5-01A1-4D0E-8D88-57A96CB0AA42}">
      <dgm:prSet/>
      <dgm:spPr/>
      <dgm:t>
        <a:bodyPr/>
        <a:lstStyle/>
        <a:p>
          <a:r>
            <a:rPr lang="en-GB" baseline="0"/>
            <a:t>U</a:t>
          </a:r>
          <a:endParaRPr lang="en-US"/>
        </a:p>
      </dgm:t>
    </dgm:pt>
    <dgm:pt modelId="{2F6DAB7D-D5AD-46A4-AF83-62C348E7048E}" type="parTrans" cxnId="{7434125A-AD52-4999-B2B4-962A534E3046}">
      <dgm:prSet/>
      <dgm:spPr/>
      <dgm:t>
        <a:bodyPr/>
        <a:lstStyle/>
        <a:p>
          <a:endParaRPr lang="en-US"/>
        </a:p>
      </dgm:t>
    </dgm:pt>
    <dgm:pt modelId="{667D6505-406B-4D60-AA11-1D3C0110FF37}" type="sibTrans" cxnId="{7434125A-AD52-4999-B2B4-962A534E3046}">
      <dgm:prSet/>
      <dgm:spPr/>
      <dgm:t>
        <a:bodyPr/>
        <a:lstStyle/>
        <a:p>
          <a:endParaRPr lang="en-US"/>
        </a:p>
      </dgm:t>
    </dgm:pt>
    <dgm:pt modelId="{89DF9FFB-5795-41CC-89EC-37BA92EEE4B5}" type="pres">
      <dgm:prSet presAssocID="{95C271C0-810A-4F96-89E5-1008394FFC3A}" presName="linear" presStyleCnt="0">
        <dgm:presLayoutVars>
          <dgm:animLvl val="lvl"/>
          <dgm:resizeHandles val="exact"/>
        </dgm:presLayoutVars>
      </dgm:prSet>
      <dgm:spPr/>
    </dgm:pt>
    <dgm:pt modelId="{7B609305-D4B6-474F-AB49-5647F774BB72}" type="pres">
      <dgm:prSet presAssocID="{151F487D-A11B-4536-9934-C3D271306D3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56D998C-EEF9-41C5-8385-3DCC5600D670}" type="pres">
      <dgm:prSet presAssocID="{2A438FF6-3A57-45E2-BFE2-342E288D6136}" presName="spacer" presStyleCnt="0"/>
      <dgm:spPr/>
    </dgm:pt>
    <dgm:pt modelId="{FC907CAC-0CE5-4A13-8023-734BAC10AB6B}" type="pres">
      <dgm:prSet presAssocID="{3C7DD299-8D16-4DB2-B957-BABC926F6CB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462D493-4474-49E3-9A89-CDB581EDE278}" type="pres">
      <dgm:prSet presAssocID="{F05B9020-6C29-4644-A010-2EE4185AD337}" presName="spacer" presStyleCnt="0"/>
      <dgm:spPr/>
    </dgm:pt>
    <dgm:pt modelId="{26E34AE3-E244-4F84-B1EC-42E3DA8C6A9E}" type="pres">
      <dgm:prSet presAssocID="{6696CA31-3495-41EA-8E42-9B391BD11A9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8270684-A683-4A0B-820E-520FA012E501}" type="pres">
      <dgm:prSet presAssocID="{C605335B-55C2-4352-89FF-4B4419BEFD09}" presName="spacer" presStyleCnt="0"/>
      <dgm:spPr/>
    </dgm:pt>
    <dgm:pt modelId="{0EE90CDE-C85D-4042-8661-08467AABC8BE}" type="pres">
      <dgm:prSet presAssocID="{9A6C08AE-925D-440B-9979-13F341BA0F3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E0F5380-EDC7-4A60-9CAE-E7AF0667F5A5}" type="pres">
      <dgm:prSet presAssocID="{4C54F1AA-E52C-4D1B-B227-AB5D2981D159}" presName="spacer" presStyleCnt="0"/>
      <dgm:spPr/>
    </dgm:pt>
    <dgm:pt modelId="{86DF9F3B-E971-40FE-B34E-8156DC7A2756}" type="pres">
      <dgm:prSet presAssocID="{BFACFEE5-01A1-4D0E-8D88-57A96CB0AA4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316D809-BC8E-407E-B29A-67429D37AF20}" type="presOf" srcId="{151F487D-A11B-4536-9934-C3D271306D3D}" destId="{7B609305-D4B6-474F-AB49-5647F774BB72}" srcOrd="0" destOrd="0" presId="urn:microsoft.com/office/officeart/2005/8/layout/vList2"/>
    <dgm:cxn modelId="{2023D616-14E4-4680-9B0F-B5313D201CEC}" type="presOf" srcId="{6696CA31-3495-41EA-8E42-9B391BD11A9A}" destId="{26E34AE3-E244-4F84-B1EC-42E3DA8C6A9E}" srcOrd="0" destOrd="0" presId="urn:microsoft.com/office/officeart/2005/8/layout/vList2"/>
    <dgm:cxn modelId="{8539643B-F381-4662-88BB-983354884C9F}" srcId="{95C271C0-810A-4F96-89E5-1008394FFC3A}" destId="{3C7DD299-8D16-4DB2-B957-BABC926F6CBA}" srcOrd="1" destOrd="0" parTransId="{BE5D7F4B-9231-42F5-A32E-83DE7FA42849}" sibTransId="{F05B9020-6C29-4644-A010-2EE4185AD337}"/>
    <dgm:cxn modelId="{43488D57-8B49-471D-9DA5-7D6C814FF59F}" srcId="{95C271C0-810A-4F96-89E5-1008394FFC3A}" destId="{151F487D-A11B-4536-9934-C3D271306D3D}" srcOrd="0" destOrd="0" parTransId="{D4DD10D2-C884-495F-993A-1231894AE4CD}" sibTransId="{2A438FF6-3A57-45E2-BFE2-342E288D6136}"/>
    <dgm:cxn modelId="{7434125A-AD52-4999-B2B4-962A534E3046}" srcId="{95C271C0-810A-4F96-89E5-1008394FFC3A}" destId="{BFACFEE5-01A1-4D0E-8D88-57A96CB0AA42}" srcOrd="4" destOrd="0" parTransId="{2F6DAB7D-D5AD-46A4-AF83-62C348E7048E}" sibTransId="{667D6505-406B-4D60-AA11-1D3C0110FF37}"/>
    <dgm:cxn modelId="{0D12FDAA-16C3-4434-B114-71F8F7E65174}" type="presOf" srcId="{3C7DD299-8D16-4DB2-B957-BABC926F6CBA}" destId="{FC907CAC-0CE5-4A13-8023-734BAC10AB6B}" srcOrd="0" destOrd="0" presId="urn:microsoft.com/office/officeart/2005/8/layout/vList2"/>
    <dgm:cxn modelId="{09A762B1-06DD-41DB-8B8B-528780FEB810}" srcId="{95C271C0-810A-4F96-89E5-1008394FFC3A}" destId="{9A6C08AE-925D-440B-9979-13F341BA0F31}" srcOrd="3" destOrd="0" parTransId="{C7F566CC-C50F-4472-A3FF-154217F3415E}" sibTransId="{4C54F1AA-E52C-4D1B-B227-AB5D2981D159}"/>
    <dgm:cxn modelId="{1B62B1C2-2296-4851-ADD3-3A4A10906720}" srcId="{95C271C0-810A-4F96-89E5-1008394FFC3A}" destId="{6696CA31-3495-41EA-8E42-9B391BD11A9A}" srcOrd="2" destOrd="0" parTransId="{89BF1B02-341B-4322-A94B-BE0ABDDE9EB8}" sibTransId="{C605335B-55C2-4352-89FF-4B4419BEFD09}"/>
    <dgm:cxn modelId="{0314B6C6-0A35-4100-875D-1300CE912A62}" type="presOf" srcId="{95C271C0-810A-4F96-89E5-1008394FFC3A}" destId="{89DF9FFB-5795-41CC-89EC-37BA92EEE4B5}" srcOrd="0" destOrd="0" presId="urn:microsoft.com/office/officeart/2005/8/layout/vList2"/>
    <dgm:cxn modelId="{EF1E66DF-A550-4C4B-91ED-7E75FCD0CC9A}" type="presOf" srcId="{9A6C08AE-925D-440B-9979-13F341BA0F31}" destId="{0EE90CDE-C85D-4042-8661-08467AABC8BE}" srcOrd="0" destOrd="0" presId="urn:microsoft.com/office/officeart/2005/8/layout/vList2"/>
    <dgm:cxn modelId="{150973F2-0728-4414-9AB7-00476AB77B98}" type="presOf" srcId="{BFACFEE5-01A1-4D0E-8D88-57A96CB0AA42}" destId="{86DF9F3B-E971-40FE-B34E-8156DC7A2756}" srcOrd="0" destOrd="0" presId="urn:microsoft.com/office/officeart/2005/8/layout/vList2"/>
    <dgm:cxn modelId="{C73F597A-6487-4C3A-9D0D-546BEBFC2B2E}" type="presParOf" srcId="{89DF9FFB-5795-41CC-89EC-37BA92EEE4B5}" destId="{7B609305-D4B6-474F-AB49-5647F774BB72}" srcOrd="0" destOrd="0" presId="urn:microsoft.com/office/officeart/2005/8/layout/vList2"/>
    <dgm:cxn modelId="{1799925C-2E4D-4614-9A92-9A6CFE1ACCE6}" type="presParOf" srcId="{89DF9FFB-5795-41CC-89EC-37BA92EEE4B5}" destId="{756D998C-EEF9-41C5-8385-3DCC5600D670}" srcOrd="1" destOrd="0" presId="urn:microsoft.com/office/officeart/2005/8/layout/vList2"/>
    <dgm:cxn modelId="{11A84080-A096-4F64-B674-FF15CD6D5354}" type="presParOf" srcId="{89DF9FFB-5795-41CC-89EC-37BA92EEE4B5}" destId="{FC907CAC-0CE5-4A13-8023-734BAC10AB6B}" srcOrd="2" destOrd="0" presId="urn:microsoft.com/office/officeart/2005/8/layout/vList2"/>
    <dgm:cxn modelId="{96F4C692-F971-4610-BCD9-93E20789ED05}" type="presParOf" srcId="{89DF9FFB-5795-41CC-89EC-37BA92EEE4B5}" destId="{1462D493-4474-49E3-9A89-CDB581EDE278}" srcOrd="3" destOrd="0" presId="urn:microsoft.com/office/officeart/2005/8/layout/vList2"/>
    <dgm:cxn modelId="{933933D3-3EF9-45FF-9515-E3EC4F0330CF}" type="presParOf" srcId="{89DF9FFB-5795-41CC-89EC-37BA92EEE4B5}" destId="{26E34AE3-E244-4F84-B1EC-42E3DA8C6A9E}" srcOrd="4" destOrd="0" presId="urn:microsoft.com/office/officeart/2005/8/layout/vList2"/>
    <dgm:cxn modelId="{13E8AFFB-ADB8-412E-93DB-800DEC4C622C}" type="presParOf" srcId="{89DF9FFB-5795-41CC-89EC-37BA92EEE4B5}" destId="{98270684-A683-4A0B-820E-520FA012E501}" srcOrd="5" destOrd="0" presId="urn:microsoft.com/office/officeart/2005/8/layout/vList2"/>
    <dgm:cxn modelId="{5A67E065-D039-46BA-960C-F630E0D7598F}" type="presParOf" srcId="{89DF9FFB-5795-41CC-89EC-37BA92EEE4B5}" destId="{0EE90CDE-C85D-4042-8661-08467AABC8BE}" srcOrd="6" destOrd="0" presId="urn:microsoft.com/office/officeart/2005/8/layout/vList2"/>
    <dgm:cxn modelId="{30CC4B9C-8C06-4B54-9546-E04375523448}" type="presParOf" srcId="{89DF9FFB-5795-41CC-89EC-37BA92EEE4B5}" destId="{AE0F5380-EDC7-4A60-9CAE-E7AF0667F5A5}" srcOrd="7" destOrd="0" presId="urn:microsoft.com/office/officeart/2005/8/layout/vList2"/>
    <dgm:cxn modelId="{0D68F15A-5402-4BE6-90A2-9A6E8FF32F36}" type="presParOf" srcId="{89DF9FFB-5795-41CC-89EC-37BA92EEE4B5}" destId="{86DF9F3B-E971-40FE-B34E-8156DC7A27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5C271C0-810A-4F96-89E5-1008394FFC3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1F487D-A11B-4536-9934-C3D271306D3D}">
      <dgm:prSet/>
      <dgm:spPr/>
      <dgm:t>
        <a:bodyPr/>
        <a:lstStyle/>
        <a:p>
          <a:r>
            <a:rPr lang="en-GB" baseline="0" dirty="0"/>
            <a:t>Automation</a:t>
          </a:r>
          <a:endParaRPr lang="en-US" dirty="0"/>
        </a:p>
      </dgm:t>
    </dgm:pt>
    <dgm:pt modelId="{D4DD10D2-C884-495F-993A-1231894AE4CD}" type="parTrans" cxnId="{43488D57-8B49-471D-9DA5-7D6C814FF59F}">
      <dgm:prSet/>
      <dgm:spPr/>
      <dgm:t>
        <a:bodyPr/>
        <a:lstStyle/>
        <a:p>
          <a:endParaRPr lang="en-US"/>
        </a:p>
      </dgm:t>
    </dgm:pt>
    <dgm:pt modelId="{2A438FF6-3A57-45E2-BFE2-342E288D6136}" type="sibTrans" cxnId="{43488D57-8B49-471D-9DA5-7D6C814FF59F}">
      <dgm:prSet/>
      <dgm:spPr/>
      <dgm:t>
        <a:bodyPr/>
        <a:lstStyle/>
        <a:p>
          <a:endParaRPr lang="en-US"/>
        </a:p>
      </dgm:t>
    </dgm:pt>
    <dgm:pt modelId="{3C7DD299-8D16-4DB2-B957-BABC926F6CBA}">
      <dgm:prSet/>
      <dgm:spPr/>
      <dgm:t>
        <a:bodyPr/>
        <a:lstStyle/>
        <a:p>
          <a:r>
            <a:rPr lang="en-GB" baseline="0" dirty="0"/>
            <a:t>Expansion</a:t>
          </a:r>
          <a:endParaRPr lang="en-US" dirty="0"/>
        </a:p>
      </dgm:t>
    </dgm:pt>
    <dgm:pt modelId="{BE5D7F4B-9231-42F5-A32E-83DE7FA42849}" type="parTrans" cxnId="{8539643B-F381-4662-88BB-983354884C9F}">
      <dgm:prSet/>
      <dgm:spPr/>
      <dgm:t>
        <a:bodyPr/>
        <a:lstStyle/>
        <a:p>
          <a:endParaRPr lang="en-US"/>
        </a:p>
      </dgm:t>
    </dgm:pt>
    <dgm:pt modelId="{F05B9020-6C29-4644-A010-2EE4185AD337}" type="sibTrans" cxnId="{8539643B-F381-4662-88BB-983354884C9F}">
      <dgm:prSet/>
      <dgm:spPr/>
      <dgm:t>
        <a:bodyPr/>
        <a:lstStyle/>
        <a:p>
          <a:endParaRPr lang="en-US"/>
        </a:p>
      </dgm:t>
    </dgm:pt>
    <dgm:pt modelId="{6696CA31-3495-41EA-8E42-9B391BD11A9A}">
      <dgm:prSet/>
      <dgm:spPr/>
      <dgm:t>
        <a:bodyPr/>
        <a:lstStyle/>
        <a:p>
          <a:r>
            <a:rPr lang="en-GB" baseline="0" dirty="0"/>
            <a:t>Integration</a:t>
          </a:r>
          <a:endParaRPr lang="en-US" dirty="0"/>
        </a:p>
      </dgm:t>
    </dgm:pt>
    <dgm:pt modelId="{89BF1B02-341B-4322-A94B-BE0ABDDE9EB8}" type="parTrans" cxnId="{1B62B1C2-2296-4851-ADD3-3A4A10906720}">
      <dgm:prSet/>
      <dgm:spPr/>
      <dgm:t>
        <a:bodyPr/>
        <a:lstStyle/>
        <a:p>
          <a:endParaRPr lang="en-US"/>
        </a:p>
      </dgm:t>
    </dgm:pt>
    <dgm:pt modelId="{C605335B-55C2-4352-89FF-4B4419BEFD09}" type="sibTrans" cxnId="{1B62B1C2-2296-4851-ADD3-3A4A10906720}">
      <dgm:prSet/>
      <dgm:spPr/>
      <dgm:t>
        <a:bodyPr/>
        <a:lstStyle/>
        <a:p>
          <a:endParaRPr lang="en-US"/>
        </a:p>
      </dgm:t>
    </dgm:pt>
    <dgm:pt modelId="{9A6C08AE-925D-440B-9979-13F341BA0F31}">
      <dgm:prSet/>
      <dgm:spPr/>
      <dgm:t>
        <a:bodyPr/>
        <a:lstStyle/>
        <a:p>
          <a:r>
            <a:rPr lang="en-GB" baseline="0" dirty="0"/>
            <a:t>Output</a:t>
          </a:r>
          <a:endParaRPr lang="en-US" dirty="0"/>
        </a:p>
      </dgm:t>
    </dgm:pt>
    <dgm:pt modelId="{C7F566CC-C50F-4472-A3FF-154217F3415E}" type="parTrans" cxnId="{09A762B1-06DD-41DB-8B8B-528780FEB810}">
      <dgm:prSet/>
      <dgm:spPr/>
      <dgm:t>
        <a:bodyPr/>
        <a:lstStyle/>
        <a:p>
          <a:endParaRPr lang="en-US"/>
        </a:p>
      </dgm:t>
    </dgm:pt>
    <dgm:pt modelId="{4C54F1AA-E52C-4D1B-B227-AB5D2981D159}" type="sibTrans" cxnId="{09A762B1-06DD-41DB-8B8B-528780FEB810}">
      <dgm:prSet/>
      <dgm:spPr/>
      <dgm:t>
        <a:bodyPr/>
        <a:lstStyle/>
        <a:p>
          <a:endParaRPr lang="en-US"/>
        </a:p>
      </dgm:t>
    </dgm:pt>
    <dgm:pt modelId="{BFACFEE5-01A1-4D0E-8D88-57A96CB0AA42}">
      <dgm:prSet/>
      <dgm:spPr/>
      <dgm:t>
        <a:bodyPr/>
        <a:lstStyle/>
        <a:p>
          <a:r>
            <a:rPr lang="en-GB" baseline="0" dirty="0"/>
            <a:t>Upgraded</a:t>
          </a:r>
          <a:endParaRPr lang="en-US" dirty="0"/>
        </a:p>
      </dgm:t>
    </dgm:pt>
    <dgm:pt modelId="{2F6DAB7D-D5AD-46A4-AF83-62C348E7048E}" type="parTrans" cxnId="{7434125A-AD52-4999-B2B4-962A534E3046}">
      <dgm:prSet/>
      <dgm:spPr/>
      <dgm:t>
        <a:bodyPr/>
        <a:lstStyle/>
        <a:p>
          <a:endParaRPr lang="en-US"/>
        </a:p>
      </dgm:t>
    </dgm:pt>
    <dgm:pt modelId="{667D6505-406B-4D60-AA11-1D3C0110FF37}" type="sibTrans" cxnId="{7434125A-AD52-4999-B2B4-962A534E3046}">
      <dgm:prSet/>
      <dgm:spPr/>
      <dgm:t>
        <a:bodyPr/>
        <a:lstStyle/>
        <a:p>
          <a:endParaRPr lang="en-US"/>
        </a:p>
      </dgm:t>
    </dgm:pt>
    <dgm:pt modelId="{89DF9FFB-5795-41CC-89EC-37BA92EEE4B5}" type="pres">
      <dgm:prSet presAssocID="{95C271C0-810A-4F96-89E5-1008394FFC3A}" presName="linear" presStyleCnt="0">
        <dgm:presLayoutVars>
          <dgm:animLvl val="lvl"/>
          <dgm:resizeHandles val="exact"/>
        </dgm:presLayoutVars>
      </dgm:prSet>
      <dgm:spPr/>
    </dgm:pt>
    <dgm:pt modelId="{7B609305-D4B6-474F-AB49-5647F774BB72}" type="pres">
      <dgm:prSet presAssocID="{151F487D-A11B-4536-9934-C3D271306D3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56D998C-EEF9-41C5-8385-3DCC5600D670}" type="pres">
      <dgm:prSet presAssocID="{2A438FF6-3A57-45E2-BFE2-342E288D6136}" presName="spacer" presStyleCnt="0"/>
      <dgm:spPr/>
    </dgm:pt>
    <dgm:pt modelId="{FC907CAC-0CE5-4A13-8023-734BAC10AB6B}" type="pres">
      <dgm:prSet presAssocID="{3C7DD299-8D16-4DB2-B957-BABC926F6CB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462D493-4474-49E3-9A89-CDB581EDE278}" type="pres">
      <dgm:prSet presAssocID="{F05B9020-6C29-4644-A010-2EE4185AD337}" presName="spacer" presStyleCnt="0"/>
      <dgm:spPr/>
    </dgm:pt>
    <dgm:pt modelId="{26E34AE3-E244-4F84-B1EC-42E3DA8C6A9E}" type="pres">
      <dgm:prSet presAssocID="{6696CA31-3495-41EA-8E42-9B391BD11A9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8270684-A683-4A0B-820E-520FA012E501}" type="pres">
      <dgm:prSet presAssocID="{C605335B-55C2-4352-89FF-4B4419BEFD09}" presName="spacer" presStyleCnt="0"/>
      <dgm:spPr/>
    </dgm:pt>
    <dgm:pt modelId="{0EE90CDE-C85D-4042-8661-08467AABC8BE}" type="pres">
      <dgm:prSet presAssocID="{9A6C08AE-925D-440B-9979-13F341BA0F3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E0F5380-EDC7-4A60-9CAE-E7AF0667F5A5}" type="pres">
      <dgm:prSet presAssocID="{4C54F1AA-E52C-4D1B-B227-AB5D2981D159}" presName="spacer" presStyleCnt="0"/>
      <dgm:spPr/>
    </dgm:pt>
    <dgm:pt modelId="{86DF9F3B-E971-40FE-B34E-8156DC7A2756}" type="pres">
      <dgm:prSet presAssocID="{BFACFEE5-01A1-4D0E-8D88-57A96CB0AA4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316D809-BC8E-407E-B29A-67429D37AF20}" type="presOf" srcId="{151F487D-A11B-4536-9934-C3D271306D3D}" destId="{7B609305-D4B6-474F-AB49-5647F774BB72}" srcOrd="0" destOrd="0" presId="urn:microsoft.com/office/officeart/2005/8/layout/vList2"/>
    <dgm:cxn modelId="{2023D616-14E4-4680-9B0F-B5313D201CEC}" type="presOf" srcId="{6696CA31-3495-41EA-8E42-9B391BD11A9A}" destId="{26E34AE3-E244-4F84-B1EC-42E3DA8C6A9E}" srcOrd="0" destOrd="0" presId="urn:microsoft.com/office/officeart/2005/8/layout/vList2"/>
    <dgm:cxn modelId="{8539643B-F381-4662-88BB-983354884C9F}" srcId="{95C271C0-810A-4F96-89E5-1008394FFC3A}" destId="{3C7DD299-8D16-4DB2-B957-BABC926F6CBA}" srcOrd="1" destOrd="0" parTransId="{BE5D7F4B-9231-42F5-A32E-83DE7FA42849}" sibTransId="{F05B9020-6C29-4644-A010-2EE4185AD337}"/>
    <dgm:cxn modelId="{43488D57-8B49-471D-9DA5-7D6C814FF59F}" srcId="{95C271C0-810A-4F96-89E5-1008394FFC3A}" destId="{151F487D-A11B-4536-9934-C3D271306D3D}" srcOrd="0" destOrd="0" parTransId="{D4DD10D2-C884-495F-993A-1231894AE4CD}" sibTransId="{2A438FF6-3A57-45E2-BFE2-342E288D6136}"/>
    <dgm:cxn modelId="{7434125A-AD52-4999-B2B4-962A534E3046}" srcId="{95C271C0-810A-4F96-89E5-1008394FFC3A}" destId="{BFACFEE5-01A1-4D0E-8D88-57A96CB0AA42}" srcOrd="4" destOrd="0" parTransId="{2F6DAB7D-D5AD-46A4-AF83-62C348E7048E}" sibTransId="{667D6505-406B-4D60-AA11-1D3C0110FF37}"/>
    <dgm:cxn modelId="{0D12FDAA-16C3-4434-B114-71F8F7E65174}" type="presOf" srcId="{3C7DD299-8D16-4DB2-B957-BABC926F6CBA}" destId="{FC907CAC-0CE5-4A13-8023-734BAC10AB6B}" srcOrd="0" destOrd="0" presId="urn:microsoft.com/office/officeart/2005/8/layout/vList2"/>
    <dgm:cxn modelId="{09A762B1-06DD-41DB-8B8B-528780FEB810}" srcId="{95C271C0-810A-4F96-89E5-1008394FFC3A}" destId="{9A6C08AE-925D-440B-9979-13F341BA0F31}" srcOrd="3" destOrd="0" parTransId="{C7F566CC-C50F-4472-A3FF-154217F3415E}" sibTransId="{4C54F1AA-E52C-4D1B-B227-AB5D2981D159}"/>
    <dgm:cxn modelId="{1B62B1C2-2296-4851-ADD3-3A4A10906720}" srcId="{95C271C0-810A-4F96-89E5-1008394FFC3A}" destId="{6696CA31-3495-41EA-8E42-9B391BD11A9A}" srcOrd="2" destOrd="0" parTransId="{89BF1B02-341B-4322-A94B-BE0ABDDE9EB8}" sibTransId="{C605335B-55C2-4352-89FF-4B4419BEFD09}"/>
    <dgm:cxn modelId="{0314B6C6-0A35-4100-875D-1300CE912A62}" type="presOf" srcId="{95C271C0-810A-4F96-89E5-1008394FFC3A}" destId="{89DF9FFB-5795-41CC-89EC-37BA92EEE4B5}" srcOrd="0" destOrd="0" presId="urn:microsoft.com/office/officeart/2005/8/layout/vList2"/>
    <dgm:cxn modelId="{EF1E66DF-A550-4C4B-91ED-7E75FCD0CC9A}" type="presOf" srcId="{9A6C08AE-925D-440B-9979-13F341BA0F31}" destId="{0EE90CDE-C85D-4042-8661-08467AABC8BE}" srcOrd="0" destOrd="0" presId="urn:microsoft.com/office/officeart/2005/8/layout/vList2"/>
    <dgm:cxn modelId="{150973F2-0728-4414-9AB7-00476AB77B98}" type="presOf" srcId="{BFACFEE5-01A1-4D0E-8D88-57A96CB0AA42}" destId="{86DF9F3B-E971-40FE-B34E-8156DC7A2756}" srcOrd="0" destOrd="0" presId="urn:microsoft.com/office/officeart/2005/8/layout/vList2"/>
    <dgm:cxn modelId="{C73F597A-6487-4C3A-9D0D-546BEBFC2B2E}" type="presParOf" srcId="{89DF9FFB-5795-41CC-89EC-37BA92EEE4B5}" destId="{7B609305-D4B6-474F-AB49-5647F774BB72}" srcOrd="0" destOrd="0" presId="urn:microsoft.com/office/officeart/2005/8/layout/vList2"/>
    <dgm:cxn modelId="{1799925C-2E4D-4614-9A92-9A6CFE1ACCE6}" type="presParOf" srcId="{89DF9FFB-5795-41CC-89EC-37BA92EEE4B5}" destId="{756D998C-EEF9-41C5-8385-3DCC5600D670}" srcOrd="1" destOrd="0" presId="urn:microsoft.com/office/officeart/2005/8/layout/vList2"/>
    <dgm:cxn modelId="{11A84080-A096-4F64-B674-FF15CD6D5354}" type="presParOf" srcId="{89DF9FFB-5795-41CC-89EC-37BA92EEE4B5}" destId="{FC907CAC-0CE5-4A13-8023-734BAC10AB6B}" srcOrd="2" destOrd="0" presId="urn:microsoft.com/office/officeart/2005/8/layout/vList2"/>
    <dgm:cxn modelId="{96F4C692-F971-4610-BCD9-93E20789ED05}" type="presParOf" srcId="{89DF9FFB-5795-41CC-89EC-37BA92EEE4B5}" destId="{1462D493-4474-49E3-9A89-CDB581EDE278}" srcOrd="3" destOrd="0" presId="urn:microsoft.com/office/officeart/2005/8/layout/vList2"/>
    <dgm:cxn modelId="{933933D3-3EF9-45FF-9515-E3EC4F0330CF}" type="presParOf" srcId="{89DF9FFB-5795-41CC-89EC-37BA92EEE4B5}" destId="{26E34AE3-E244-4F84-B1EC-42E3DA8C6A9E}" srcOrd="4" destOrd="0" presId="urn:microsoft.com/office/officeart/2005/8/layout/vList2"/>
    <dgm:cxn modelId="{13E8AFFB-ADB8-412E-93DB-800DEC4C622C}" type="presParOf" srcId="{89DF9FFB-5795-41CC-89EC-37BA92EEE4B5}" destId="{98270684-A683-4A0B-820E-520FA012E501}" srcOrd="5" destOrd="0" presId="urn:microsoft.com/office/officeart/2005/8/layout/vList2"/>
    <dgm:cxn modelId="{5A67E065-D039-46BA-960C-F630E0D7598F}" type="presParOf" srcId="{89DF9FFB-5795-41CC-89EC-37BA92EEE4B5}" destId="{0EE90CDE-C85D-4042-8661-08467AABC8BE}" srcOrd="6" destOrd="0" presId="urn:microsoft.com/office/officeart/2005/8/layout/vList2"/>
    <dgm:cxn modelId="{30CC4B9C-8C06-4B54-9546-E04375523448}" type="presParOf" srcId="{89DF9FFB-5795-41CC-89EC-37BA92EEE4B5}" destId="{AE0F5380-EDC7-4A60-9CAE-E7AF0667F5A5}" srcOrd="7" destOrd="0" presId="urn:microsoft.com/office/officeart/2005/8/layout/vList2"/>
    <dgm:cxn modelId="{0D68F15A-5402-4BE6-90A2-9A6E8FF32F36}" type="presParOf" srcId="{89DF9FFB-5795-41CC-89EC-37BA92EEE4B5}" destId="{86DF9F3B-E971-40FE-B34E-8156DC7A27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09305-D4B6-474F-AB49-5647F774BB72}">
      <dsp:nvSpPr>
        <dsp:cNvPr id="0" name=""/>
        <dsp:cNvSpPr/>
      </dsp:nvSpPr>
      <dsp:spPr>
        <a:xfrm>
          <a:off x="0" y="22442"/>
          <a:ext cx="5816750" cy="1003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A</a:t>
          </a:r>
          <a:r>
            <a:rPr lang="en-GB" sz="4400" kern="1200" baseline="0" dirty="0">
              <a:solidFill>
                <a:schemeClr val="accent2"/>
              </a:solidFill>
            </a:rPr>
            <a:t>utomation</a:t>
          </a:r>
          <a:endParaRPr lang="en-US" sz="4400" kern="1200" dirty="0">
            <a:solidFill>
              <a:schemeClr val="accent2"/>
            </a:solidFill>
          </a:endParaRPr>
        </a:p>
      </dsp:txBody>
      <dsp:txXfrm>
        <a:off x="49004" y="71446"/>
        <a:ext cx="5718742" cy="905852"/>
      </dsp:txXfrm>
    </dsp:sp>
    <dsp:sp modelId="{FC907CAC-0CE5-4A13-8023-734BAC10AB6B}">
      <dsp:nvSpPr>
        <dsp:cNvPr id="0" name=""/>
        <dsp:cNvSpPr/>
      </dsp:nvSpPr>
      <dsp:spPr>
        <a:xfrm>
          <a:off x="0" y="1153022"/>
          <a:ext cx="5816750" cy="1003860"/>
        </a:xfrm>
        <a:prstGeom prst="roundRect">
          <a:avLst/>
        </a:prstGeom>
        <a:solidFill>
          <a:schemeClr val="accent2">
            <a:hueOff val="-374191"/>
            <a:satOff val="-169"/>
            <a:lumOff val="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/>
            <a:t>E</a:t>
          </a:r>
          <a:endParaRPr lang="en-US" sz="4400" kern="1200"/>
        </a:p>
      </dsp:txBody>
      <dsp:txXfrm>
        <a:off x="49004" y="1202026"/>
        <a:ext cx="5718742" cy="905852"/>
      </dsp:txXfrm>
    </dsp:sp>
    <dsp:sp modelId="{26E34AE3-E244-4F84-B1EC-42E3DA8C6A9E}">
      <dsp:nvSpPr>
        <dsp:cNvPr id="0" name=""/>
        <dsp:cNvSpPr/>
      </dsp:nvSpPr>
      <dsp:spPr>
        <a:xfrm>
          <a:off x="0" y="2283603"/>
          <a:ext cx="5816750" cy="1003860"/>
        </a:xfrm>
        <a:prstGeom prst="roundRect">
          <a:avLst/>
        </a:prstGeom>
        <a:solidFill>
          <a:schemeClr val="accent2">
            <a:hueOff val="-748382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/>
            <a:t>I</a:t>
          </a:r>
          <a:endParaRPr lang="en-US" sz="4400" kern="1200"/>
        </a:p>
      </dsp:txBody>
      <dsp:txXfrm>
        <a:off x="49004" y="2332607"/>
        <a:ext cx="5718742" cy="905852"/>
      </dsp:txXfrm>
    </dsp:sp>
    <dsp:sp modelId="{0EE90CDE-C85D-4042-8661-08467AABC8BE}">
      <dsp:nvSpPr>
        <dsp:cNvPr id="0" name=""/>
        <dsp:cNvSpPr/>
      </dsp:nvSpPr>
      <dsp:spPr>
        <a:xfrm>
          <a:off x="0" y="3414183"/>
          <a:ext cx="5816750" cy="1003860"/>
        </a:xfrm>
        <a:prstGeom prst="roundRect">
          <a:avLst/>
        </a:prstGeom>
        <a:solidFill>
          <a:schemeClr val="accent2">
            <a:hueOff val="-1122572"/>
            <a:satOff val="-506"/>
            <a:lumOff val="5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/>
            <a:t>O</a:t>
          </a:r>
          <a:endParaRPr lang="en-US" sz="4400" kern="1200"/>
        </a:p>
      </dsp:txBody>
      <dsp:txXfrm>
        <a:off x="49004" y="3463187"/>
        <a:ext cx="5718742" cy="905852"/>
      </dsp:txXfrm>
    </dsp:sp>
    <dsp:sp modelId="{86DF9F3B-E971-40FE-B34E-8156DC7A2756}">
      <dsp:nvSpPr>
        <dsp:cNvPr id="0" name=""/>
        <dsp:cNvSpPr/>
      </dsp:nvSpPr>
      <dsp:spPr>
        <a:xfrm>
          <a:off x="0" y="4544763"/>
          <a:ext cx="5816750" cy="1003860"/>
        </a:xfrm>
        <a:prstGeom prst="roundRect">
          <a:avLst/>
        </a:prstGeom>
        <a:solidFill>
          <a:schemeClr val="accent2">
            <a:hueOff val="-1496763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/>
            <a:t>U</a:t>
          </a:r>
          <a:endParaRPr lang="en-US" sz="4400" kern="1200"/>
        </a:p>
      </dsp:txBody>
      <dsp:txXfrm>
        <a:off x="49004" y="4593767"/>
        <a:ext cx="5718742" cy="9058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09305-D4B6-474F-AB49-5647F774BB72}">
      <dsp:nvSpPr>
        <dsp:cNvPr id="0" name=""/>
        <dsp:cNvSpPr/>
      </dsp:nvSpPr>
      <dsp:spPr>
        <a:xfrm>
          <a:off x="0" y="22442"/>
          <a:ext cx="5816750" cy="1003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Automation</a:t>
          </a:r>
          <a:endParaRPr lang="en-US" sz="4400" kern="1200" dirty="0"/>
        </a:p>
      </dsp:txBody>
      <dsp:txXfrm>
        <a:off x="49004" y="71446"/>
        <a:ext cx="5718742" cy="905852"/>
      </dsp:txXfrm>
    </dsp:sp>
    <dsp:sp modelId="{FC907CAC-0CE5-4A13-8023-734BAC10AB6B}">
      <dsp:nvSpPr>
        <dsp:cNvPr id="0" name=""/>
        <dsp:cNvSpPr/>
      </dsp:nvSpPr>
      <dsp:spPr>
        <a:xfrm>
          <a:off x="0" y="1153022"/>
          <a:ext cx="5816750" cy="1003860"/>
        </a:xfrm>
        <a:prstGeom prst="roundRect">
          <a:avLst/>
        </a:prstGeom>
        <a:solidFill>
          <a:schemeClr val="accent2">
            <a:hueOff val="-374191"/>
            <a:satOff val="-169"/>
            <a:lumOff val="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Expansion</a:t>
          </a:r>
          <a:endParaRPr lang="en-US" sz="4400" kern="1200" dirty="0"/>
        </a:p>
      </dsp:txBody>
      <dsp:txXfrm>
        <a:off x="49004" y="1202026"/>
        <a:ext cx="5718742" cy="905852"/>
      </dsp:txXfrm>
    </dsp:sp>
    <dsp:sp modelId="{26E34AE3-E244-4F84-B1EC-42E3DA8C6A9E}">
      <dsp:nvSpPr>
        <dsp:cNvPr id="0" name=""/>
        <dsp:cNvSpPr/>
      </dsp:nvSpPr>
      <dsp:spPr>
        <a:xfrm>
          <a:off x="0" y="2283603"/>
          <a:ext cx="5816750" cy="1003860"/>
        </a:xfrm>
        <a:prstGeom prst="roundRect">
          <a:avLst/>
        </a:prstGeom>
        <a:solidFill>
          <a:schemeClr val="accent2">
            <a:hueOff val="-748382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Integration</a:t>
          </a:r>
          <a:endParaRPr lang="en-US" sz="4400" kern="1200" dirty="0"/>
        </a:p>
      </dsp:txBody>
      <dsp:txXfrm>
        <a:off x="49004" y="2332607"/>
        <a:ext cx="5718742" cy="905852"/>
      </dsp:txXfrm>
    </dsp:sp>
    <dsp:sp modelId="{0EE90CDE-C85D-4042-8661-08467AABC8BE}">
      <dsp:nvSpPr>
        <dsp:cNvPr id="0" name=""/>
        <dsp:cNvSpPr/>
      </dsp:nvSpPr>
      <dsp:spPr>
        <a:xfrm>
          <a:off x="0" y="3414183"/>
          <a:ext cx="5816750" cy="1003860"/>
        </a:xfrm>
        <a:prstGeom prst="roundRect">
          <a:avLst/>
        </a:prstGeom>
        <a:solidFill>
          <a:schemeClr val="accent2">
            <a:hueOff val="-1122572"/>
            <a:satOff val="-506"/>
            <a:lumOff val="5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Output</a:t>
          </a:r>
          <a:endParaRPr lang="en-US" sz="4400" kern="1200" dirty="0"/>
        </a:p>
      </dsp:txBody>
      <dsp:txXfrm>
        <a:off x="49004" y="3463187"/>
        <a:ext cx="5718742" cy="905852"/>
      </dsp:txXfrm>
    </dsp:sp>
    <dsp:sp modelId="{86DF9F3B-E971-40FE-B34E-8156DC7A2756}">
      <dsp:nvSpPr>
        <dsp:cNvPr id="0" name=""/>
        <dsp:cNvSpPr/>
      </dsp:nvSpPr>
      <dsp:spPr>
        <a:xfrm>
          <a:off x="0" y="4544763"/>
          <a:ext cx="5816750" cy="1003860"/>
        </a:xfrm>
        <a:prstGeom prst="roundRect">
          <a:avLst/>
        </a:prstGeom>
        <a:solidFill>
          <a:schemeClr val="accent2">
            <a:hueOff val="-1496763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Upgraded</a:t>
          </a:r>
          <a:endParaRPr lang="en-US" sz="4400" kern="1200" dirty="0"/>
        </a:p>
      </dsp:txBody>
      <dsp:txXfrm>
        <a:off x="49004" y="4593767"/>
        <a:ext cx="5718742" cy="90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09305-D4B6-474F-AB49-5647F774BB72}">
      <dsp:nvSpPr>
        <dsp:cNvPr id="0" name=""/>
        <dsp:cNvSpPr/>
      </dsp:nvSpPr>
      <dsp:spPr>
        <a:xfrm>
          <a:off x="0" y="22442"/>
          <a:ext cx="5816750" cy="1003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Automation</a:t>
          </a:r>
          <a:endParaRPr lang="en-US" sz="4400" kern="1200" dirty="0"/>
        </a:p>
      </dsp:txBody>
      <dsp:txXfrm>
        <a:off x="49004" y="71446"/>
        <a:ext cx="5718742" cy="905852"/>
      </dsp:txXfrm>
    </dsp:sp>
    <dsp:sp modelId="{FC907CAC-0CE5-4A13-8023-734BAC10AB6B}">
      <dsp:nvSpPr>
        <dsp:cNvPr id="0" name=""/>
        <dsp:cNvSpPr/>
      </dsp:nvSpPr>
      <dsp:spPr>
        <a:xfrm>
          <a:off x="0" y="1153022"/>
          <a:ext cx="5816750" cy="1003860"/>
        </a:xfrm>
        <a:prstGeom prst="roundRect">
          <a:avLst/>
        </a:prstGeom>
        <a:solidFill>
          <a:schemeClr val="accent2">
            <a:hueOff val="-374191"/>
            <a:satOff val="-169"/>
            <a:lumOff val="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Expansion</a:t>
          </a:r>
          <a:endParaRPr lang="en-US" sz="4400" kern="1200" dirty="0"/>
        </a:p>
      </dsp:txBody>
      <dsp:txXfrm>
        <a:off x="49004" y="1202026"/>
        <a:ext cx="5718742" cy="905852"/>
      </dsp:txXfrm>
    </dsp:sp>
    <dsp:sp modelId="{26E34AE3-E244-4F84-B1EC-42E3DA8C6A9E}">
      <dsp:nvSpPr>
        <dsp:cNvPr id="0" name=""/>
        <dsp:cNvSpPr/>
      </dsp:nvSpPr>
      <dsp:spPr>
        <a:xfrm>
          <a:off x="0" y="2283603"/>
          <a:ext cx="5816750" cy="1003860"/>
        </a:xfrm>
        <a:prstGeom prst="roundRect">
          <a:avLst/>
        </a:prstGeom>
        <a:solidFill>
          <a:schemeClr val="accent2">
            <a:hueOff val="-748382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Integration</a:t>
          </a:r>
          <a:endParaRPr lang="en-US" sz="4400" kern="1200" dirty="0"/>
        </a:p>
      </dsp:txBody>
      <dsp:txXfrm>
        <a:off x="49004" y="2332607"/>
        <a:ext cx="5718742" cy="905852"/>
      </dsp:txXfrm>
    </dsp:sp>
    <dsp:sp modelId="{0EE90CDE-C85D-4042-8661-08467AABC8BE}">
      <dsp:nvSpPr>
        <dsp:cNvPr id="0" name=""/>
        <dsp:cNvSpPr/>
      </dsp:nvSpPr>
      <dsp:spPr>
        <a:xfrm>
          <a:off x="0" y="3414183"/>
          <a:ext cx="5816750" cy="1003860"/>
        </a:xfrm>
        <a:prstGeom prst="roundRect">
          <a:avLst/>
        </a:prstGeom>
        <a:solidFill>
          <a:schemeClr val="accent2">
            <a:hueOff val="-1122572"/>
            <a:satOff val="-506"/>
            <a:lumOff val="5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Output</a:t>
          </a:r>
          <a:endParaRPr lang="en-US" sz="4400" kern="1200" dirty="0"/>
        </a:p>
      </dsp:txBody>
      <dsp:txXfrm>
        <a:off x="49004" y="3463187"/>
        <a:ext cx="5718742" cy="905852"/>
      </dsp:txXfrm>
    </dsp:sp>
    <dsp:sp modelId="{86DF9F3B-E971-40FE-B34E-8156DC7A2756}">
      <dsp:nvSpPr>
        <dsp:cNvPr id="0" name=""/>
        <dsp:cNvSpPr/>
      </dsp:nvSpPr>
      <dsp:spPr>
        <a:xfrm>
          <a:off x="0" y="4544763"/>
          <a:ext cx="5816750" cy="1003860"/>
        </a:xfrm>
        <a:prstGeom prst="roundRect">
          <a:avLst/>
        </a:prstGeom>
        <a:solidFill>
          <a:schemeClr val="accent2">
            <a:hueOff val="-1496763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Upgraded</a:t>
          </a:r>
          <a:endParaRPr lang="en-US" sz="4400" kern="1200" dirty="0"/>
        </a:p>
      </dsp:txBody>
      <dsp:txXfrm>
        <a:off x="49004" y="4593767"/>
        <a:ext cx="5718742" cy="905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C5EA1-4EB1-4805-807A-3658804B9EAF}">
      <dsp:nvSpPr>
        <dsp:cNvPr id="0" name=""/>
        <dsp:cNvSpPr/>
      </dsp:nvSpPr>
      <dsp:spPr>
        <a:xfrm>
          <a:off x="865366" y="305613"/>
          <a:ext cx="1259420" cy="125942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F96F97-188C-4B1E-A4B4-772CA27D4D8E}">
      <dsp:nvSpPr>
        <dsp:cNvPr id="0" name=""/>
        <dsp:cNvSpPr/>
      </dsp:nvSpPr>
      <dsp:spPr>
        <a:xfrm>
          <a:off x="1133767" y="574014"/>
          <a:ext cx="722618" cy="7226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EE430-322B-439D-87EB-1AA47B6BFE7D}">
      <dsp:nvSpPr>
        <dsp:cNvPr id="0" name=""/>
        <dsp:cNvSpPr/>
      </dsp:nvSpPr>
      <dsp:spPr>
        <a:xfrm>
          <a:off x="462764" y="1957311"/>
          <a:ext cx="20646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 baseline="0"/>
            <a:t>Data import</a:t>
          </a:r>
          <a:endParaRPr lang="en-US" sz="2200" kern="1200"/>
        </a:p>
      </dsp:txBody>
      <dsp:txXfrm>
        <a:off x="462764" y="1957311"/>
        <a:ext cx="2064623" cy="720000"/>
      </dsp:txXfrm>
    </dsp:sp>
    <dsp:sp modelId="{FBC555CF-D46F-4682-BAA0-D7F80E923C80}">
      <dsp:nvSpPr>
        <dsp:cNvPr id="0" name=""/>
        <dsp:cNvSpPr/>
      </dsp:nvSpPr>
      <dsp:spPr>
        <a:xfrm>
          <a:off x="3291298" y="305613"/>
          <a:ext cx="1259420" cy="125942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1E988-16A7-46FC-92D8-52614C51D37F}">
      <dsp:nvSpPr>
        <dsp:cNvPr id="0" name=""/>
        <dsp:cNvSpPr/>
      </dsp:nvSpPr>
      <dsp:spPr>
        <a:xfrm>
          <a:off x="3559699" y="574014"/>
          <a:ext cx="722618" cy="7226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AF2FA-6908-4518-94BC-7309F9D2F892}">
      <dsp:nvSpPr>
        <dsp:cNvPr id="0" name=""/>
        <dsp:cNvSpPr/>
      </dsp:nvSpPr>
      <dsp:spPr>
        <a:xfrm>
          <a:off x="2888697" y="1957311"/>
          <a:ext cx="20646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 baseline="0"/>
            <a:t>Links to other software</a:t>
          </a:r>
          <a:endParaRPr lang="en-US" sz="2200" kern="1200"/>
        </a:p>
      </dsp:txBody>
      <dsp:txXfrm>
        <a:off x="2888697" y="1957311"/>
        <a:ext cx="2064623" cy="720000"/>
      </dsp:txXfrm>
    </dsp:sp>
    <dsp:sp modelId="{0CB92927-8134-4740-8ECA-7441FC0B68D8}">
      <dsp:nvSpPr>
        <dsp:cNvPr id="0" name=""/>
        <dsp:cNvSpPr/>
      </dsp:nvSpPr>
      <dsp:spPr>
        <a:xfrm>
          <a:off x="5717231" y="305613"/>
          <a:ext cx="1259420" cy="125942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64906-951A-470D-BE53-5101CDE003CE}">
      <dsp:nvSpPr>
        <dsp:cNvPr id="0" name=""/>
        <dsp:cNvSpPr/>
      </dsp:nvSpPr>
      <dsp:spPr>
        <a:xfrm>
          <a:off x="5985632" y="574014"/>
          <a:ext cx="722618" cy="7226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BEDFD-0601-4988-9AA2-04CC4E855C92}">
      <dsp:nvSpPr>
        <dsp:cNvPr id="0" name=""/>
        <dsp:cNvSpPr/>
      </dsp:nvSpPr>
      <dsp:spPr>
        <a:xfrm>
          <a:off x="5314629" y="1957311"/>
          <a:ext cx="20646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 baseline="0"/>
            <a:t>Charting and reporting</a:t>
          </a:r>
          <a:endParaRPr lang="en-US" sz="2200" kern="1200"/>
        </a:p>
      </dsp:txBody>
      <dsp:txXfrm>
        <a:off x="5314629" y="1957311"/>
        <a:ext cx="2064623" cy="720000"/>
      </dsp:txXfrm>
    </dsp:sp>
    <dsp:sp modelId="{E5D59C50-E842-44B4-83CC-3C701221E904}">
      <dsp:nvSpPr>
        <dsp:cNvPr id="0" name=""/>
        <dsp:cNvSpPr/>
      </dsp:nvSpPr>
      <dsp:spPr>
        <a:xfrm>
          <a:off x="8143163" y="305613"/>
          <a:ext cx="1259420" cy="125942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B39955-D9E1-444A-B9A8-5C7D9A75F5FF}">
      <dsp:nvSpPr>
        <dsp:cNvPr id="0" name=""/>
        <dsp:cNvSpPr/>
      </dsp:nvSpPr>
      <dsp:spPr>
        <a:xfrm>
          <a:off x="8411564" y="574014"/>
          <a:ext cx="722618" cy="72261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8745A-B82F-4D24-AB06-B6E8597F1673}">
      <dsp:nvSpPr>
        <dsp:cNvPr id="0" name=""/>
        <dsp:cNvSpPr/>
      </dsp:nvSpPr>
      <dsp:spPr>
        <a:xfrm>
          <a:off x="7740562" y="1957311"/>
          <a:ext cx="20646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200" kern="1200" baseline="0"/>
            <a:t>Automation</a:t>
          </a:r>
          <a:endParaRPr lang="en-US" sz="2200" kern="1200"/>
        </a:p>
      </dsp:txBody>
      <dsp:txXfrm>
        <a:off x="7740562" y="1957311"/>
        <a:ext cx="2064623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2205E-FDAB-4208-965C-D35910D19621}">
      <dsp:nvSpPr>
        <dsp:cNvPr id="0" name=""/>
        <dsp:cNvSpPr/>
      </dsp:nvSpPr>
      <dsp:spPr>
        <a:xfrm>
          <a:off x="0" y="378566"/>
          <a:ext cx="59275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505DB0-0F5C-4C5E-A162-508D7E6CF575}">
      <dsp:nvSpPr>
        <dsp:cNvPr id="0" name=""/>
        <dsp:cNvSpPr/>
      </dsp:nvSpPr>
      <dsp:spPr>
        <a:xfrm>
          <a:off x="296378" y="9566"/>
          <a:ext cx="4149302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834" tIns="0" rIns="156834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Data from anywhere</a:t>
          </a:r>
          <a:endParaRPr lang="en-US" sz="2500" kern="1200"/>
        </a:p>
      </dsp:txBody>
      <dsp:txXfrm>
        <a:off x="332404" y="45592"/>
        <a:ext cx="4077250" cy="665948"/>
      </dsp:txXfrm>
    </dsp:sp>
    <dsp:sp modelId="{B0ABC72F-563E-4B03-A07B-397F48D10D49}">
      <dsp:nvSpPr>
        <dsp:cNvPr id="0" name=""/>
        <dsp:cNvSpPr/>
      </dsp:nvSpPr>
      <dsp:spPr>
        <a:xfrm>
          <a:off x="0" y="1512566"/>
          <a:ext cx="59275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78945"/>
              <a:satOff val="169"/>
              <a:lumOff val="-17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B0010-F2B7-4FF4-AF3A-93EE601B175A}">
      <dsp:nvSpPr>
        <dsp:cNvPr id="0" name=""/>
        <dsp:cNvSpPr/>
      </dsp:nvSpPr>
      <dsp:spPr>
        <a:xfrm>
          <a:off x="296378" y="1143566"/>
          <a:ext cx="4149302" cy="738000"/>
        </a:xfrm>
        <a:prstGeom prst="roundRect">
          <a:avLst/>
        </a:prstGeom>
        <a:gradFill rotWithShape="0">
          <a:gsLst>
            <a:gs pos="0">
              <a:schemeClr val="accent5">
                <a:hueOff val="-378945"/>
                <a:satOff val="169"/>
                <a:lumOff val="-176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78945"/>
                <a:satOff val="169"/>
                <a:lumOff val="-176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78945"/>
                <a:satOff val="169"/>
                <a:lumOff val="-176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834" tIns="0" rIns="156834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Processing in MRDCL</a:t>
          </a:r>
          <a:endParaRPr lang="en-US" sz="2500" kern="1200"/>
        </a:p>
      </dsp:txBody>
      <dsp:txXfrm>
        <a:off x="332404" y="1179592"/>
        <a:ext cx="4077250" cy="665948"/>
      </dsp:txXfrm>
    </dsp:sp>
    <dsp:sp modelId="{3BB56827-3D59-40C2-9165-F6A720A4E7AA}">
      <dsp:nvSpPr>
        <dsp:cNvPr id="0" name=""/>
        <dsp:cNvSpPr/>
      </dsp:nvSpPr>
      <dsp:spPr>
        <a:xfrm>
          <a:off x="0" y="2646566"/>
          <a:ext cx="59275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57889"/>
              <a:satOff val="337"/>
              <a:lumOff val="-352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913F8-38EB-465E-8F49-2EB46E0A8CB0}">
      <dsp:nvSpPr>
        <dsp:cNvPr id="0" name=""/>
        <dsp:cNvSpPr/>
      </dsp:nvSpPr>
      <dsp:spPr>
        <a:xfrm>
          <a:off x="296378" y="2277566"/>
          <a:ext cx="4149302" cy="738000"/>
        </a:xfrm>
        <a:prstGeom prst="roundRect">
          <a:avLst/>
        </a:prstGeom>
        <a:gradFill rotWithShape="0">
          <a:gsLst>
            <a:gs pos="0">
              <a:schemeClr val="accent5">
                <a:hueOff val="-757889"/>
                <a:satOff val="337"/>
                <a:lumOff val="-35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57889"/>
                <a:satOff val="337"/>
                <a:lumOff val="-35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57889"/>
                <a:satOff val="337"/>
                <a:lumOff val="-35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834" tIns="0" rIns="156834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Data to anywhere</a:t>
          </a:r>
          <a:endParaRPr lang="en-US" sz="2500" kern="1200"/>
        </a:p>
      </dsp:txBody>
      <dsp:txXfrm>
        <a:off x="332404" y="2313592"/>
        <a:ext cx="4077250" cy="665948"/>
      </dsp:txXfrm>
    </dsp:sp>
    <dsp:sp modelId="{96E0A2C9-F5AB-485F-B224-8863D0EB483F}">
      <dsp:nvSpPr>
        <dsp:cNvPr id="0" name=""/>
        <dsp:cNvSpPr/>
      </dsp:nvSpPr>
      <dsp:spPr>
        <a:xfrm>
          <a:off x="0" y="3780566"/>
          <a:ext cx="59275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136834"/>
              <a:satOff val="506"/>
              <a:lumOff val="-529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8B17B-AE24-4874-AE6A-1E7C667EE451}">
      <dsp:nvSpPr>
        <dsp:cNvPr id="0" name=""/>
        <dsp:cNvSpPr/>
      </dsp:nvSpPr>
      <dsp:spPr>
        <a:xfrm>
          <a:off x="296378" y="3411566"/>
          <a:ext cx="4149302" cy="738000"/>
        </a:xfrm>
        <a:prstGeom prst="roundRect">
          <a:avLst/>
        </a:prstGeom>
        <a:gradFill rotWithShape="0">
          <a:gsLst>
            <a:gs pos="0">
              <a:schemeClr val="accent5">
                <a:hueOff val="-1136834"/>
                <a:satOff val="506"/>
                <a:lumOff val="-5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36834"/>
                <a:satOff val="506"/>
                <a:lumOff val="-5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36834"/>
                <a:satOff val="506"/>
                <a:lumOff val="-5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834" tIns="0" rIns="156834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Benefit research agency</a:t>
          </a:r>
          <a:endParaRPr lang="en-US" sz="2500" kern="1200"/>
        </a:p>
      </dsp:txBody>
      <dsp:txXfrm>
        <a:off x="332404" y="3447592"/>
        <a:ext cx="4077250" cy="665948"/>
      </dsp:txXfrm>
    </dsp:sp>
    <dsp:sp modelId="{96658CE5-A2BA-4C9A-B645-0F03B8D27782}">
      <dsp:nvSpPr>
        <dsp:cNvPr id="0" name=""/>
        <dsp:cNvSpPr/>
      </dsp:nvSpPr>
      <dsp:spPr>
        <a:xfrm>
          <a:off x="0" y="4914566"/>
          <a:ext cx="59275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515778"/>
              <a:satOff val="674"/>
              <a:lumOff val="-70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EE66C-ECD3-43C9-85BB-5286C2E90B59}">
      <dsp:nvSpPr>
        <dsp:cNvPr id="0" name=""/>
        <dsp:cNvSpPr/>
      </dsp:nvSpPr>
      <dsp:spPr>
        <a:xfrm>
          <a:off x="296378" y="4545566"/>
          <a:ext cx="4149302" cy="738000"/>
        </a:xfrm>
        <a:prstGeom prst="roundRect">
          <a:avLst/>
        </a:prstGeom>
        <a:gradFill rotWithShape="0">
          <a:gsLst>
            <a:gs pos="0">
              <a:schemeClr val="accent5">
                <a:hueOff val="-1515778"/>
                <a:satOff val="674"/>
                <a:lumOff val="-70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515778"/>
                <a:satOff val="674"/>
                <a:lumOff val="-70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515778"/>
                <a:satOff val="674"/>
                <a:lumOff val="-70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834" tIns="0" rIns="156834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Benefit end clients</a:t>
          </a:r>
          <a:endParaRPr lang="en-US" sz="2500" kern="1200"/>
        </a:p>
      </dsp:txBody>
      <dsp:txXfrm>
        <a:off x="332404" y="4581592"/>
        <a:ext cx="4077250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02A53-9BC0-46CC-B55A-1F409EF36DFD}">
      <dsp:nvSpPr>
        <dsp:cNvPr id="0" name=""/>
        <dsp:cNvSpPr/>
      </dsp:nvSpPr>
      <dsp:spPr>
        <a:xfrm>
          <a:off x="354975" y="4114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1AB2F-491C-46F5-80B2-3CCDA74EBB9C}">
      <dsp:nvSpPr>
        <dsp:cNvPr id="0" name=""/>
        <dsp:cNvSpPr/>
      </dsp:nvSpPr>
      <dsp:spPr>
        <a:xfrm>
          <a:off x="588975" y="64546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80604-7FA5-439D-8CA2-A2E3264A6995}">
      <dsp:nvSpPr>
        <dsp:cNvPr id="0" name=""/>
        <dsp:cNvSpPr/>
      </dsp:nvSpPr>
      <dsp:spPr>
        <a:xfrm>
          <a:off x="3975" y="18514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baseline="0"/>
            <a:t>Data in required format</a:t>
          </a:r>
          <a:endParaRPr lang="en-US" sz="1800" kern="1200"/>
        </a:p>
      </dsp:txBody>
      <dsp:txXfrm>
        <a:off x="3975" y="1851462"/>
        <a:ext cx="1800000" cy="720000"/>
      </dsp:txXfrm>
    </dsp:sp>
    <dsp:sp modelId="{A4503128-44A3-4CB4-B436-3B300A81DDD9}">
      <dsp:nvSpPr>
        <dsp:cNvPr id="0" name=""/>
        <dsp:cNvSpPr/>
      </dsp:nvSpPr>
      <dsp:spPr>
        <a:xfrm>
          <a:off x="2469975" y="4114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71FF17-91A1-4E09-9230-CA486E83073E}">
      <dsp:nvSpPr>
        <dsp:cNvPr id="0" name=""/>
        <dsp:cNvSpPr/>
      </dsp:nvSpPr>
      <dsp:spPr>
        <a:xfrm>
          <a:off x="2703975" y="64546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D071D-BDAD-458A-833C-F368760D1FEC}">
      <dsp:nvSpPr>
        <dsp:cNvPr id="0" name=""/>
        <dsp:cNvSpPr/>
      </dsp:nvSpPr>
      <dsp:spPr>
        <a:xfrm>
          <a:off x="2118975" y="18514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baseline="0"/>
            <a:t>Tables</a:t>
          </a:r>
          <a:endParaRPr lang="en-US" sz="1800" kern="1200"/>
        </a:p>
      </dsp:txBody>
      <dsp:txXfrm>
        <a:off x="2118975" y="1851462"/>
        <a:ext cx="1800000" cy="720000"/>
      </dsp:txXfrm>
    </dsp:sp>
    <dsp:sp modelId="{6542F7BF-D0E6-46D4-92E8-4D5A8BAC223E}">
      <dsp:nvSpPr>
        <dsp:cNvPr id="0" name=""/>
        <dsp:cNvSpPr/>
      </dsp:nvSpPr>
      <dsp:spPr>
        <a:xfrm>
          <a:off x="4584975" y="4114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9363B-C98C-4758-B337-A6A1ABB1F56A}">
      <dsp:nvSpPr>
        <dsp:cNvPr id="0" name=""/>
        <dsp:cNvSpPr/>
      </dsp:nvSpPr>
      <dsp:spPr>
        <a:xfrm>
          <a:off x="4818975" y="64546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0318F-39F0-4C9A-9B08-3C230BE2031A}">
      <dsp:nvSpPr>
        <dsp:cNvPr id="0" name=""/>
        <dsp:cNvSpPr/>
      </dsp:nvSpPr>
      <dsp:spPr>
        <a:xfrm>
          <a:off x="4233975" y="18514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baseline="0"/>
            <a:t>Formatted tables in Excel, HTML etc.</a:t>
          </a:r>
          <a:endParaRPr lang="en-US" sz="1800" kern="1200"/>
        </a:p>
      </dsp:txBody>
      <dsp:txXfrm>
        <a:off x="4233975" y="1851462"/>
        <a:ext cx="1800000" cy="720000"/>
      </dsp:txXfrm>
    </dsp:sp>
    <dsp:sp modelId="{0712AD1A-63E4-4C2C-8E21-C24C77598202}">
      <dsp:nvSpPr>
        <dsp:cNvPr id="0" name=""/>
        <dsp:cNvSpPr/>
      </dsp:nvSpPr>
      <dsp:spPr>
        <a:xfrm>
          <a:off x="6699975" y="4114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7F93BA-CDA2-48E5-9614-C0B7C54BF305}">
      <dsp:nvSpPr>
        <dsp:cNvPr id="0" name=""/>
        <dsp:cNvSpPr/>
      </dsp:nvSpPr>
      <dsp:spPr>
        <a:xfrm>
          <a:off x="6933975" y="64546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D2F12-B43E-4D17-BB3C-DBFD899F514D}">
      <dsp:nvSpPr>
        <dsp:cNvPr id="0" name=""/>
        <dsp:cNvSpPr/>
      </dsp:nvSpPr>
      <dsp:spPr>
        <a:xfrm>
          <a:off x="6348975" y="18514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baseline="0"/>
            <a:t>Reports in PowerPoint, Excel etc.</a:t>
          </a:r>
          <a:endParaRPr lang="en-US" sz="1800" kern="1200"/>
        </a:p>
      </dsp:txBody>
      <dsp:txXfrm>
        <a:off x="6348975" y="1851462"/>
        <a:ext cx="1800000" cy="720000"/>
      </dsp:txXfrm>
    </dsp:sp>
    <dsp:sp modelId="{BB35361C-EA28-4194-B24C-56B34B332D25}">
      <dsp:nvSpPr>
        <dsp:cNvPr id="0" name=""/>
        <dsp:cNvSpPr/>
      </dsp:nvSpPr>
      <dsp:spPr>
        <a:xfrm>
          <a:off x="8814975" y="41146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DBA3F-6D6D-455F-89CA-282CC81B370B}">
      <dsp:nvSpPr>
        <dsp:cNvPr id="0" name=""/>
        <dsp:cNvSpPr/>
      </dsp:nvSpPr>
      <dsp:spPr>
        <a:xfrm>
          <a:off x="9048975" y="645462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94862-FB5D-42D4-9024-78E3AC44D10C}">
      <dsp:nvSpPr>
        <dsp:cNvPr id="0" name=""/>
        <dsp:cNvSpPr/>
      </dsp:nvSpPr>
      <dsp:spPr>
        <a:xfrm>
          <a:off x="8463975" y="18514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baseline="0"/>
            <a:t>Dashboards</a:t>
          </a:r>
          <a:endParaRPr lang="en-US" sz="1800" kern="1200"/>
        </a:p>
      </dsp:txBody>
      <dsp:txXfrm>
        <a:off x="8463975" y="1851462"/>
        <a:ext cx="18000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4063E-E12C-4F59-822B-00044DC97CBC}">
      <dsp:nvSpPr>
        <dsp:cNvPr id="0" name=""/>
        <dsp:cNvSpPr/>
      </dsp:nvSpPr>
      <dsp:spPr>
        <a:xfrm>
          <a:off x="0" y="4339"/>
          <a:ext cx="5927575" cy="924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8E70A-F78B-4202-9D39-FE96BC8E93D6}">
      <dsp:nvSpPr>
        <dsp:cNvPr id="0" name=""/>
        <dsp:cNvSpPr/>
      </dsp:nvSpPr>
      <dsp:spPr>
        <a:xfrm>
          <a:off x="279583" y="212293"/>
          <a:ext cx="508333" cy="5083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99898-1210-45EB-9AAD-72BF613C6F06}">
      <dsp:nvSpPr>
        <dsp:cNvPr id="0" name=""/>
        <dsp:cNvSpPr/>
      </dsp:nvSpPr>
      <dsp:spPr>
        <a:xfrm>
          <a:off x="1067500" y="4339"/>
          <a:ext cx="4860074" cy="92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16" tIns="97816" rIns="97816" bIns="9781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Code snippets</a:t>
          </a:r>
          <a:endParaRPr lang="en-US" sz="1900" kern="1200"/>
        </a:p>
      </dsp:txBody>
      <dsp:txXfrm>
        <a:off x="1067500" y="4339"/>
        <a:ext cx="4860074" cy="924242"/>
      </dsp:txXfrm>
    </dsp:sp>
    <dsp:sp modelId="{2E9E0C9A-3433-45B1-AC3A-818D9B29E2F9}">
      <dsp:nvSpPr>
        <dsp:cNvPr id="0" name=""/>
        <dsp:cNvSpPr/>
      </dsp:nvSpPr>
      <dsp:spPr>
        <a:xfrm>
          <a:off x="0" y="1159642"/>
          <a:ext cx="5927575" cy="924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57724-7267-459A-80B9-8F760BF8D9E7}">
      <dsp:nvSpPr>
        <dsp:cNvPr id="0" name=""/>
        <dsp:cNvSpPr/>
      </dsp:nvSpPr>
      <dsp:spPr>
        <a:xfrm>
          <a:off x="279583" y="1367596"/>
          <a:ext cx="508333" cy="5083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ADA65-05F0-486A-82B7-E3A47F8CD3B2}">
      <dsp:nvSpPr>
        <dsp:cNvPr id="0" name=""/>
        <dsp:cNvSpPr/>
      </dsp:nvSpPr>
      <dsp:spPr>
        <a:xfrm>
          <a:off x="1067500" y="1159642"/>
          <a:ext cx="4860074" cy="92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16" tIns="97816" rIns="97816" bIns="9781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More automation tools</a:t>
          </a:r>
        </a:p>
      </dsp:txBody>
      <dsp:txXfrm>
        <a:off x="1067500" y="1159642"/>
        <a:ext cx="4860074" cy="924242"/>
      </dsp:txXfrm>
    </dsp:sp>
    <dsp:sp modelId="{CC81CAE4-B227-446F-BFBB-4881A369595F}">
      <dsp:nvSpPr>
        <dsp:cNvPr id="0" name=""/>
        <dsp:cNvSpPr/>
      </dsp:nvSpPr>
      <dsp:spPr>
        <a:xfrm>
          <a:off x="0" y="2314945"/>
          <a:ext cx="5927575" cy="924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A058F-AE4B-4F17-94B2-878A0F7AC64F}">
      <dsp:nvSpPr>
        <dsp:cNvPr id="0" name=""/>
        <dsp:cNvSpPr/>
      </dsp:nvSpPr>
      <dsp:spPr>
        <a:xfrm>
          <a:off x="279583" y="2522899"/>
          <a:ext cx="508333" cy="5083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0A504-D651-4A0D-810E-08357676FBE1}">
      <dsp:nvSpPr>
        <dsp:cNvPr id="0" name=""/>
        <dsp:cNvSpPr/>
      </dsp:nvSpPr>
      <dsp:spPr>
        <a:xfrm>
          <a:off x="1067500" y="2314945"/>
          <a:ext cx="4860074" cy="92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16" tIns="97816" rIns="97816" bIns="9781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Improved table outputs</a:t>
          </a:r>
          <a:endParaRPr lang="en-US" sz="1900" kern="1200"/>
        </a:p>
      </dsp:txBody>
      <dsp:txXfrm>
        <a:off x="1067500" y="2314945"/>
        <a:ext cx="4860074" cy="924242"/>
      </dsp:txXfrm>
    </dsp:sp>
    <dsp:sp modelId="{DF173876-6EEE-4B61-9733-831D0B9F7EA9}">
      <dsp:nvSpPr>
        <dsp:cNvPr id="0" name=""/>
        <dsp:cNvSpPr/>
      </dsp:nvSpPr>
      <dsp:spPr>
        <a:xfrm>
          <a:off x="0" y="3470248"/>
          <a:ext cx="5927575" cy="924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0F677-A930-4061-B082-A42F40E0891E}">
      <dsp:nvSpPr>
        <dsp:cNvPr id="0" name=""/>
        <dsp:cNvSpPr/>
      </dsp:nvSpPr>
      <dsp:spPr>
        <a:xfrm>
          <a:off x="279583" y="3678202"/>
          <a:ext cx="508333" cy="5083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A91CB-DEE8-429A-BD69-EC406239A8C5}">
      <dsp:nvSpPr>
        <dsp:cNvPr id="0" name=""/>
        <dsp:cNvSpPr/>
      </dsp:nvSpPr>
      <dsp:spPr>
        <a:xfrm>
          <a:off x="1067500" y="3470248"/>
          <a:ext cx="4860074" cy="92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16" tIns="97816" rIns="97816" bIns="9781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 dirty="0"/>
            <a:t>Charts and reports (PowerPoint, Excel, PDF)</a:t>
          </a:r>
          <a:endParaRPr lang="en-US" sz="1900" kern="1200" dirty="0"/>
        </a:p>
      </dsp:txBody>
      <dsp:txXfrm>
        <a:off x="1067500" y="3470248"/>
        <a:ext cx="4860074" cy="924242"/>
      </dsp:txXfrm>
    </dsp:sp>
    <dsp:sp modelId="{0F8028ED-CF34-4EB6-99EE-D665DA3CEEDC}">
      <dsp:nvSpPr>
        <dsp:cNvPr id="0" name=""/>
        <dsp:cNvSpPr/>
      </dsp:nvSpPr>
      <dsp:spPr>
        <a:xfrm>
          <a:off x="0" y="4625551"/>
          <a:ext cx="5927575" cy="924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8E32F-84A3-4C33-BF99-8400EA57E359}">
      <dsp:nvSpPr>
        <dsp:cNvPr id="0" name=""/>
        <dsp:cNvSpPr/>
      </dsp:nvSpPr>
      <dsp:spPr>
        <a:xfrm>
          <a:off x="279583" y="4833505"/>
          <a:ext cx="508333" cy="50833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127B5-3B9D-4290-91C0-D1716B4E119D}">
      <dsp:nvSpPr>
        <dsp:cNvPr id="0" name=""/>
        <dsp:cNvSpPr/>
      </dsp:nvSpPr>
      <dsp:spPr>
        <a:xfrm>
          <a:off x="1067500" y="4625551"/>
          <a:ext cx="4860074" cy="92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16" tIns="97816" rIns="97816" bIns="9781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Linkage to dashboards</a:t>
          </a:r>
          <a:endParaRPr lang="en-US" sz="1900" kern="1200"/>
        </a:p>
      </dsp:txBody>
      <dsp:txXfrm>
        <a:off x="1067500" y="4625551"/>
        <a:ext cx="4860074" cy="9242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4063E-E12C-4F59-822B-00044DC97CBC}">
      <dsp:nvSpPr>
        <dsp:cNvPr id="0" name=""/>
        <dsp:cNvSpPr/>
      </dsp:nvSpPr>
      <dsp:spPr>
        <a:xfrm>
          <a:off x="0" y="4339"/>
          <a:ext cx="5927575" cy="924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8E70A-F78B-4202-9D39-FE96BC8E93D6}">
      <dsp:nvSpPr>
        <dsp:cNvPr id="0" name=""/>
        <dsp:cNvSpPr/>
      </dsp:nvSpPr>
      <dsp:spPr>
        <a:xfrm>
          <a:off x="279583" y="212293"/>
          <a:ext cx="508333" cy="5083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99898-1210-45EB-9AAD-72BF613C6F06}">
      <dsp:nvSpPr>
        <dsp:cNvPr id="0" name=""/>
        <dsp:cNvSpPr/>
      </dsp:nvSpPr>
      <dsp:spPr>
        <a:xfrm>
          <a:off x="1067500" y="4339"/>
          <a:ext cx="4860074" cy="92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16" tIns="97816" rIns="97816" bIns="9781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Code snippets</a:t>
          </a:r>
          <a:endParaRPr lang="en-US" sz="1900" kern="1200"/>
        </a:p>
      </dsp:txBody>
      <dsp:txXfrm>
        <a:off x="1067500" y="4339"/>
        <a:ext cx="4860074" cy="924242"/>
      </dsp:txXfrm>
    </dsp:sp>
    <dsp:sp modelId="{2E9E0C9A-3433-45B1-AC3A-818D9B29E2F9}">
      <dsp:nvSpPr>
        <dsp:cNvPr id="0" name=""/>
        <dsp:cNvSpPr/>
      </dsp:nvSpPr>
      <dsp:spPr>
        <a:xfrm>
          <a:off x="0" y="1159642"/>
          <a:ext cx="5927575" cy="924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57724-7267-459A-80B9-8F760BF8D9E7}">
      <dsp:nvSpPr>
        <dsp:cNvPr id="0" name=""/>
        <dsp:cNvSpPr/>
      </dsp:nvSpPr>
      <dsp:spPr>
        <a:xfrm>
          <a:off x="279583" y="1367596"/>
          <a:ext cx="508333" cy="5083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ADA65-05F0-486A-82B7-E3A47F8CD3B2}">
      <dsp:nvSpPr>
        <dsp:cNvPr id="0" name=""/>
        <dsp:cNvSpPr/>
      </dsp:nvSpPr>
      <dsp:spPr>
        <a:xfrm>
          <a:off x="1067500" y="1159642"/>
          <a:ext cx="4860074" cy="92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16" tIns="97816" rIns="97816" bIns="9781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More automation tools</a:t>
          </a:r>
        </a:p>
      </dsp:txBody>
      <dsp:txXfrm>
        <a:off x="1067500" y="1159642"/>
        <a:ext cx="4860074" cy="924242"/>
      </dsp:txXfrm>
    </dsp:sp>
    <dsp:sp modelId="{CC81CAE4-B227-446F-BFBB-4881A369595F}">
      <dsp:nvSpPr>
        <dsp:cNvPr id="0" name=""/>
        <dsp:cNvSpPr/>
      </dsp:nvSpPr>
      <dsp:spPr>
        <a:xfrm>
          <a:off x="0" y="2314945"/>
          <a:ext cx="5927575" cy="924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A058F-AE4B-4F17-94B2-878A0F7AC64F}">
      <dsp:nvSpPr>
        <dsp:cNvPr id="0" name=""/>
        <dsp:cNvSpPr/>
      </dsp:nvSpPr>
      <dsp:spPr>
        <a:xfrm>
          <a:off x="279583" y="2522899"/>
          <a:ext cx="508333" cy="5083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0A504-D651-4A0D-810E-08357676FBE1}">
      <dsp:nvSpPr>
        <dsp:cNvPr id="0" name=""/>
        <dsp:cNvSpPr/>
      </dsp:nvSpPr>
      <dsp:spPr>
        <a:xfrm>
          <a:off x="1067500" y="2314945"/>
          <a:ext cx="4860074" cy="92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16" tIns="97816" rIns="97816" bIns="9781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Improved table outputs</a:t>
          </a:r>
          <a:endParaRPr lang="en-US" sz="1900" kern="1200"/>
        </a:p>
      </dsp:txBody>
      <dsp:txXfrm>
        <a:off x="1067500" y="2314945"/>
        <a:ext cx="4860074" cy="924242"/>
      </dsp:txXfrm>
    </dsp:sp>
    <dsp:sp modelId="{DF173876-6EEE-4B61-9733-831D0B9F7EA9}">
      <dsp:nvSpPr>
        <dsp:cNvPr id="0" name=""/>
        <dsp:cNvSpPr/>
      </dsp:nvSpPr>
      <dsp:spPr>
        <a:xfrm>
          <a:off x="0" y="3470248"/>
          <a:ext cx="5927575" cy="924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0F677-A930-4061-B082-A42F40E0891E}">
      <dsp:nvSpPr>
        <dsp:cNvPr id="0" name=""/>
        <dsp:cNvSpPr/>
      </dsp:nvSpPr>
      <dsp:spPr>
        <a:xfrm>
          <a:off x="279583" y="3678202"/>
          <a:ext cx="508333" cy="5083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A91CB-DEE8-429A-BD69-EC406239A8C5}">
      <dsp:nvSpPr>
        <dsp:cNvPr id="0" name=""/>
        <dsp:cNvSpPr/>
      </dsp:nvSpPr>
      <dsp:spPr>
        <a:xfrm>
          <a:off x="1067500" y="3470248"/>
          <a:ext cx="4860074" cy="92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16" tIns="97816" rIns="97816" bIns="9781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 dirty="0"/>
            <a:t>Charts and reports (PowerPoint, Excel, PDF)</a:t>
          </a:r>
          <a:endParaRPr lang="en-US" sz="1900" kern="1200" dirty="0"/>
        </a:p>
      </dsp:txBody>
      <dsp:txXfrm>
        <a:off x="1067500" y="3470248"/>
        <a:ext cx="4860074" cy="924242"/>
      </dsp:txXfrm>
    </dsp:sp>
    <dsp:sp modelId="{0F8028ED-CF34-4EB6-99EE-D665DA3CEEDC}">
      <dsp:nvSpPr>
        <dsp:cNvPr id="0" name=""/>
        <dsp:cNvSpPr/>
      </dsp:nvSpPr>
      <dsp:spPr>
        <a:xfrm>
          <a:off x="0" y="4625551"/>
          <a:ext cx="5927575" cy="924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8E32F-84A3-4C33-BF99-8400EA57E359}">
      <dsp:nvSpPr>
        <dsp:cNvPr id="0" name=""/>
        <dsp:cNvSpPr/>
      </dsp:nvSpPr>
      <dsp:spPr>
        <a:xfrm>
          <a:off x="279583" y="4833505"/>
          <a:ext cx="508333" cy="50833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127B5-3B9D-4290-91C0-D1716B4E119D}">
      <dsp:nvSpPr>
        <dsp:cNvPr id="0" name=""/>
        <dsp:cNvSpPr/>
      </dsp:nvSpPr>
      <dsp:spPr>
        <a:xfrm>
          <a:off x="1067500" y="4625551"/>
          <a:ext cx="4860074" cy="92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16" tIns="97816" rIns="97816" bIns="9781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Linkage to dashboards</a:t>
          </a:r>
          <a:endParaRPr lang="en-US" sz="1900" kern="1200"/>
        </a:p>
      </dsp:txBody>
      <dsp:txXfrm>
        <a:off x="1067500" y="4625551"/>
        <a:ext cx="4860074" cy="9242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09305-D4B6-474F-AB49-5647F774BB72}">
      <dsp:nvSpPr>
        <dsp:cNvPr id="0" name=""/>
        <dsp:cNvSpPr/>
      </dsp:nvSpPr>
      <dsp:spPr>
        <a:xfrm>
          <a:off x="0" y="22442"/>
          <a:ext cx="5816750" cy="1003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A</a:t>
          </a:r>
          <a:r>
            <a:rPr lang="en-GB" sz="4400" kern="1200" baseline="0" dirty="0">
              <a:solidFill>
                <a:schemeClr val="accent2"/>
              </a:solidFill>
            </a:rPr>
            <a:t>utomation</a:t>
          </a:r>
          <a:endParaRPr lang="en-US" sz="4400" kern="1200" dirty="0">
            <a:solidFill>
              <a:schemeClr val="accent2"/>
            </a:solidFill>
          </a:endParaRPr>
        </a:p>
      </dsp:txBody>
      <dsp:txXfrm>
        <a:off x="49004" y="71446"/>
        <a:ext cx="5718742" cy="905852"/>
      </dsp:txXfrm>
    </dsp:sp>
    <dsp:sp modelId="{FC907CAC-0CE5-4A13-8023-734BAC10AB6B}">
      <dsp:nvSpPr>
        <dsp:cNvPr id="0" name=""/>
        <dsp:cNvSpPr/>
      </dsp:nvSpPr>
      <dsp:spPr>
        <a:xfrm>
          <a:off x="0" y="1153022"/>
          <a:ext cx="5816750" cy="1003860"/>
        </a:xfrm>
        <a:prstGeom prst="roundRect">
          <a:avLst/>
        </a:prstGeom>
        <a:solidFill>
          <a:schemeClr val="accent2">
            <a:hueOff val="-374191"/>
            <a:satOff val="-169"/>
            <a:lumOff val="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/>
            <a:t>E</a:t>
          </a:r>
          <a:endParaRPr lang="en-US" sz="4400" kern="1200"/>
        </a:p>
      </dsp:txBody>
      <dsp:txXfrm>
        <a:off x="49004" y="1202026"/>
        <a:ext cx="5718742" cy="905852"/>
      </dsp:txXfrm>
    </dsp:sp>
    <dsp:sp modelId="{26E34AE3-E244-4F84-B1EC-42E3DA8C6A9E}">
      <dsp:nvSpPr>
        <dsp:cNvPr id="0" name=""/>
        <dsp:cNvSpPr/>
      </dsp:nvSpPr>
      <dsp:spPr>
        <a:xfrm>
          <a:off x="0" y="2283603"/>
          <a:ext cx="5816750" cy="1003860"/>
        </a:xfrm>
        <a:prstGeom prst="roundRect">
          <a:avLst/>
        </a:prstGeom>
        <a:solidFill>
          <a:schemeClr val="accent2">
            <a:hueOff val="-748382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/>
            <a:t>I</a:t>
          </a:r>
          <a:endParaRPr lang="en-US" sz="4400" kern="1200"/>
        </a:p>
      </dsp:txBody>
      <dsp:txXfrm>
        <a:off x="49004" y="2332607"/>
        <a:ext cx="5718742" cy="905852"/>
      </dsp:txXfrm>
    </dsp:sp>
    <dsp:sp modelId="{0EE90CDE-C85D-4042-8661-08467AABC8BE}">
      <dsp:nvSpPr>
        <dsp:cNvPr id="0" name=""/>
        <dsp:cNvSpPr/>
      </dsp:nvSpPr>
      <dsp:spPr>
        <a:xfrm>
          <a:off x="0" y="3414183"/>
          <a:ext cx="5816750" cy="1003860"/>
        </a:xfrm>
        <a:prstGeom prst="roundRect">
          <a:avLst/>
        </a:prstGeom>
        <a:solidFill>
          <a:schemeClr val="accent2">
            <a:hueOff val="-1122572"/>
            <a:satOff val="-506"/>
            <a:lumOff val="5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/>
            <a:t>O</a:t>
          </a:r>
          <a:endParaRPr lang="en-US" sz="4400" kern="1200"/>
        </a:p>
      </dsp:txBody>
      <dsp:txXfrm>
        <a:off x="49004" y="3463187"/>
        <a:ext cx="5718742" cy="905852"/>
      </dsp:txXfrm>
    </dsp:sp>
    <dsp:sp modelId="{86DF9F3B-E971-40FE-B34E-8156DC7A2756}">
      <dsp:nvSpPr>
        <dsp:cNvPr id="0" name=""/>
        <dsp:cNvSpPr/>
      </dsp:nvSpPr>
      <dsp:spPr>
        <a:xfrm>
          <a:off x="0" y="4544763"/>
          <a:ext cx="5816750" cy="1003860"/>
        </a:xfrm>
        <a:prstGeom prst="roundRect">
          <a:avLst/>
        </a:prstGeom>
        <a:solidFill>
          <a:schemeClr val="accent2">
            <a:hueOff val="-1496763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/>
            <a:t>U</a:t>
          </a:r>
          <a:endParaRPr lang="en-US" sz="4400" kern="1200"/>
        </a:p>
      </dsp:txBody>
      <dsp:txXfrm>
        <a:off x="49004" y="4593767"/>
        <a:ext cx="5718742" cy="9058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09305-D4B6-474F-AB49-5647F774BB72}">
      <dsp:nvSpPr>
        <dsp:cNvPr id="0" name=""/>
        <dsp:cNvSpPr/>
      </dsp:nvSpPr>
      <dsp:spPr>
        <a:xfrm>
          <a:off x="0" y="22442"/>
          <a:ext cx="5816750" cy="1003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Automation</a:t>
          </a:r>
          <a:endParaRPr lang="en-US" sz="4400" kern="1200" dirty="0"/>
        </a:p>
      </dsp:txBody>
      <dsp:txXfrm>
        <a:off x="49004" y="71446"/>
        <a:ext cx="5718742" cy="905852"/>
      </dsp:txXfrm>
    </dsp:sp>
    <dsp:sp modelId="{FC907CAC-0CE5-4A13-8023-734BAC10AB6B}">
      <dsp:nvSpPr>
        <dsp:cNvPr id="0" name=""/>
        <dsp:cNvSpPr/>
      </dsp:nvSpPr>
      <dsp:spPr>
        <a:xfrm>
          <a:off x="0" y="1153022"/>
          <a:ext cx="5816750" cy="1003860"/>
        </a:xfrm>
        <a:prstGeom prst="roundRect">
          <a:avLst/>
        </a:prstGeom>
        <a:solidFill>
          <a:schemeClr val="accent2">
            <a:hueOff val="-374191"/>
            <a:satOff val="-169"/>
            <a:lumOff val="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Expansion</a:t>
          </a:r>
          <a:endParaRPr lang="en-US" sz="4400" kern="1200" dirty="0"/>
        </a:p>
      </dsp:txBody>
      <dsp:txXfrm>
        <a:off x="49004" y="1202026"/>
        <a:ext cx="5718742" cy="905852"/>
      </dsp:txXfrm>
    </dsp:sp>
    <dsp:sp modelId="{26E34AE3-E244-4F84-B1EC-42E3DA8C6A9E}">
      <dsp:nvSpPr>
        <dsp:cNvPr id="0" name=""/>
        <dsp:cNvSpPr/>
      </dsp:nvSpPr>
      <dsp:spPr>
        <a:xfrm>
          <a:off x="0" y="2283603"/>
          <a:ext cx="5816750" cy="1003860"/>
        </a:xfrm>
        <a:prstGeom prst="roundRect">
          <a:avLst/>
        </a:prstGeom>
        <a:solidFill>
          <a:schemeClr val="accent2">
            <a:hueOff val="-748382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Integration</a:t>
          </a:r>
          <a:endParaRPr lang="en-US" sz="4400" kern="1200" dirty="0"/>
        </a:p>
      </dsp:txBody>
      <dsp:txXfrm>
        <a:off x="49004" y="2332607"/>
        <a:ext cx="5718742" cy="905852"/>
      </dsp:txXfrm>
    </dsp:sp>
    <dsp:sp modelId="{0EE90CDE-C85D-4042-8661-08467AABC8BE}">
      <dsp:nvSpPr>
        <dsp:cNvPr id="0" name=""/>
        <dsp:cNvSpPr/>
      </dsp:nvSpPr>
      <dsp:spPr>
        <a:xfrm>
          <a:off x="0" y="3414183"/>
          <a:ext cx="5816750" cy="1003860"/>
        </a:xfrm>
        <a:prstGeom prst="roundRect">
          <a:avLst/>
        </a:prstGeom>
        <a:solidFill>
          <a:schemeClr val="accent2">
            <a:hueOff val="-1122572"/>
            <a:satOff val="-506"/>
            <a:lumOff val="5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Output</a:t>
          </a:r>
          <a:endParaRPr lang="en-US" sz="4400" kern="1200" dirty="0"/>
        </a:p>
      </dsp:txBody>
      <dsp:txXfrm>
        <a:off x="49004" y="3463187"/>
        <a:ext cx="5718742" cy="905852"/>
      </dsp:txXfrm>
    </dsp:sp>
    <dsp:sp modelId="{86DF9F3B-E971-40FE-B34E-8156DC7A2756}">
      <dsp:nvSpPr>
        <dsp:cNvPr id="0" name=""/>
        <dsp:cNvSpPr/>
      </dsp:nvSpPr>
      <dsp:spPr>
        <a:xfrm>
          <a:off x="0" y="4544763"/>
          <a:ext cx="5816750" cy="1003860"/>
        </a:xfrm>
        <a:prstGeom prst="roundRect">
          <a:avLst/>
        </a:prstGeom>
        <a:solidFill>
          <a:schemeClr val="accent2">
            <a:hueOff val="-1496763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baseline="0" dirty="0"/>
            <a:t>Upgraded</a:t>
          </a:r>
          <a:endParaRPr lang="en-US" sz="4400" kern="1200" dirty="0"/>
        </a:p>
      </dsp:txBody>
      <dsp:txXfrm>
        <a:off x="49004" y="4593767"/>
        <a:ext cx="5718742" cy="90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6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0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6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7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101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3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3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085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37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12/1/2020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3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deas@mrdcl.com" TargetMode="External"/><Relationship Id="rId2" Type="http://schemas.openxmlformats.org/officeDocument/2006/relationships/hyperlink" Target="http://www.mrdc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ay.siy@mrdcsoftware.com" TargetMode="External"/><Relationship Id="rId2" Type="http://schemas.openxmlformats.org/officeDocument/2006/relationships/hyperlink" Target="mailto:phil.hearn@mrdcsoftware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mailto:Nikki.sunga@mrdcsoftware.co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B33714-3731-4E20-AF64-6DF3875D0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5" y="482885"/>
            <a:ext cx="5916145" cy="3075446"/>
          </a:xfrm>
        </p:spPr>
        <p:txBody>
          <a:bodyPr anchor="b">
            <a:normAutofit fontScale="90000"/>
          </a:bodyPr>
          <a:lstStyle/>
          <a:p>
            <a:r>
              <a:rPr lang="en-GB" sz="7200" dirty="0">
                <a:solidFill>
                  <a:schemeClr val="bg1"/>
                </a:solidFill>
              </a:rPr>
              <a:t>MRDCL: The 2021 Upgrade</a:t>
            </a:r>
            <a:br>
              <a:rPr lang="en-GB" sz="2400" dirty="0">
                <a:solidFill>
                  <a:schemeClr val="bg1"/>
                </a:solidFill>
              </a:rPr>
            </a:br>
            <a:br>
              <a:rPr lang="en-GB" sz="2400" dirty="0">
                <a:solidFill>
                  <a:schemeClr val="bg1"/>
                </a:solidFill>
              </a:rPr>
            </a:br>
            <a:br>
              <a:rPr lang="en-GB" sz="2400" dirty="0">
                <a:solidFill>
                  <a:schemeClr val="bg1"/>
                </a:solidFill>
              </a:rPr>
            </a:b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rgbClr val="FFFF00"/>
                </a:solidFill>
              </a:rPr>
              <a:t>ADVANCING SCRIPTED TABULATION software</a:t>
            </a:r>
            <a:endParaRPr lang="en-GB" sz="72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40164-1CA7-40D1-B649-731CE1CBB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1345" y="4676852"/>
            <a:ext cx="5916145" cy="1344868"/>
          </a:xfrm>
        </p:spPr>
        <p:txBody>
          <a:bodyPr anchor="t">
            <a:normAutofit/>
          </a:bodyPr>
          <a:lstStyle/>
          <a:p>
            <a:pPr algn="l">
              <a:lnSpc>
                <a:spcPct val="91000"/>
              </a:lnSpc>
            </a:pPr>
            <a:r>
              <a:rPr lang="en-GB" sz="2000" dirty="0"/>
              <a:t>Tuesday 1</a:t>
            </a:r>
            <a:r>
              <a:rPr lang="en-GB" sz="2000" baseline="30000" dirty="0"/>
              <a:t>st</a:t>
            </a:r>
            <a:r>
              <a:rPr lang="en-GB" sz="2000" dirty="0"/>
              <a:t> December 2020</a:t>
            </a:r>
          </a:p>
          <a:p>
            <a:pPr algn="l">
              <a:lnSpc>
                <a:spcPct val="91000"/>
              </a:lnSpc>
            </a:pPr>
            <a:r>
              <a:rPr lang="en-GB" sz="2000" dirty="0"/>
              <a:t>Presented by: Phil Hearn and Ray Siy</a:t>
            </a:r>
          </a:p>
          <a:p>
            <a:pPr algn="l">
              <a:lnSpc>
                <a:spcPct val="91000"/>
              </a:lnSpc>
            </a:pPr>
            <a:r>
              <a:rPr lang="en-GB" sz="2000" dirty="0"/>
              <a:t>Hosted by: Nikki Sunga</a:t>
            </a: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66633397-7DAC-417B-A04D-062FBA45E0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66" r="3138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84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C98D-48A9-48D2-91E4-E8CD5E0C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/>
              <a:t>mRDCL Classic: what’s new? (1)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D6D5-DCE0-4FC0-A5C7-02D3AB471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Hugely increased limits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C00000"/>
                </a:solidFill>
              </a:rPr>
              <a:t>Record length: 99999 &gt;&gt;&gt; 300000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C00000"/>
                </a:solidFill>
              </a:rPr>
              <a:t>SVAR or MVAR: 9999 &gt;&gt;&gt; 30000 items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C00000"/>
                </a:solidFill>
              </a:rPr>
              <a:t>Table rows: 9999 &gt;&gt;&gt; 30000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C00000"/>
                </a:solidFill>
              </a:rPr>
              <a:t>Table columns: 1000 &gt;&gt;&gt; 5000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C00000"/>
                </a:solidFill>
              </a:rPr>
              <a:t>*DATA items: 250000 &gt;&gt;&gt; 2 million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91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C98D-48A9-48D2-91E4-E8CD5E0C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 err="1"/>
              <a:t>mRDCL</a:t>
            </a:r>
            <a:r>
              <a:rPr lang="en-GB" sz="5400" dirty="0"/>
              <a:t> Classic: what’s new?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D6D5-DCE0-4FC0-A5C7-02D3AB471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New DJ variable type for big integers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Read CSV data file – ds $q1=*/1,2,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Master .</a:t>
            </a:r>
            <a:r>
              <a:rPr lang="en-GB" dirty="0" err="1">
                <a:solidFill>
                  <a:srgbClr val="C00000"/>
                </a:solidFill>
              </a:rPr>
              <a:t>stpx</a:t>
            </a:r>
            <a:r>
              <a:rPr lang="en-GB" dirty="0">
                <a:solidFill>
                  <a:srgbClr val="C00000"/>
                </a:solidFill>
              </a:rPr>
              <a:t> file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Improved *ASK commands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New formats for improved table csv files, managing numeric distribution tables and more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More significance test options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72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212E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86A84-8BE9-4B50-8938-4CEBD1FA4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GB" dirty="0"/>
              <a:t>MRDCL Central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8E013-9919-4644-8354-CAADC0198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593592"/>
          </a:xfrm>
        </p:spPr>
        <p:txBody>
          <a:bodyPr>
            <a:normAutofit/>
          </a:bodyPr>
          <a:lstStyle/>
          <a:p>
            <a:r>
              <a:rPr lang="en-GB" dirty="0"/>
              <a:t>Modern file management system</a:t>
            </a:r>
          </a:p>
          <a:p>
            <a:r>
              <a:rPr lang="en-GB" dirty="0">
                <a:solidFill>
                  <a:srgbClr val="C00000"/>
                </a:solidFill>
              </a:rPr>
              <a:t>C</a:t>
            </a: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</a:t>
            </a:r>
            <a:r>
              <a:rPr lang="en-GB" dirty="0">
                <a:solidFill>
                  <a:srgbClr val="0070C0"/>
                </a:solidFill>
              </a:rPr>
              <a:t>l</a:t>
            </a:r>
            <a:r>
              <a:rPr lang="en-GB" dirty="0">
                <a:solidFill>
                  <a:srgbClr val="00B050"/>
                </a:solidFill>
              </a:rPr>
              <a:t>o</a:t>
            </a:r>
            <a:r>
              <a:rPr lang="en-GB" dirty="0">
                <a:solidFill>
                  <a:srgbClr val="FFFF00"/>
                </a:solidFill>
              </a:rPr>
              <a:t>u</a:t>
            </a:r>
            <a:r>
              <a:rPr lang="en-GB" dirty="0">
                <a:solidFill>
                  <a:schemeClr val="bg2">
                    <a:lumMod val="50000"/>
                    <a:lumOff val="50000"/>
                  </a:schemeClr>
                </a:solidFill>
              </a:rPr>
              <a:t>r </a:t>
            </a:r>
            <a:r>
              <a:rPr lang="en-GB" dirty="0">
                <a:solidFill>
                  <a:schemeClr val="accent3"/>
                </a:solidFill>
              </a:rPr>
              <a:t>c</a:t>
            </a: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en-GB" dirty="0">
                <a:solidFill>
                  <a:srgbClr val="00B0F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n-GB" dirty="0">
                <a:solidFill>
                  <a:schemeClr val="bg2">
                    <a:lumMod val="75000"/>
                    <a:lumOff val="25000"/>
                  </a:schemeClr>
                </a:solidFill>
              </a:rPr>
              <a:t>d</a:t>
            </a:r>
            <a:r>
              <a:rPr lang="en-GB" dirty="0">
                <a:solidFill>
                  <a:schemeClr val="accent1"/>
                </a:solidFill>
              </a:rPr>
              <a:t>i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GB" dirty="0">
                <a:solidFill>
                  <a:srgbClr val="00B050"/>
                </a:solidFill>
              </a:rPr>
              <a:t>o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</a:t>
            </a:r>
          </a:p>
          <a:p>
            <a:r>
              <a:rPr lang="en-GB" dirty="0"/>
              <a:t>Imports from SPSS and Triple-S</a:t>
            </a:r>
          </a:p>
          <a:p>
            <a:r>
              <a:rPr lang="en-GB" dirty="0"/>
              <a:t>Automated hyperlinked tables generated in Excel</a:t>
            </a:r>
          </a:p>
          <a:p>
            <a:r>
              <a:rPr lang="en-GB" dirty="0"/>
              <a:t>Batch run facility</a:t>
            </a:r>
          </a:p>
          <a:p>
            <a:r>
              <a:rPr lang="en-GB" dirty="0"/>
              <a:t>Automated exports</a:t>
            </a:r>
          </a:p>
        </p:txBody>
      </p:sp>
    </p:spTree>
    <p:extLst>
      <p:ext uri="{BB962C8B-B14F-4D97-AF65-F5344CB8AC3E}">
        <p14:creationId xmlns:p14="http://schemas.microsoft.com/office/powerpoint/2010/main" val="2696795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B8BE9-EF8D-42D8-B56A-2CB4198C8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GB" dirty="0"/>
              <a:t>What’s next?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CB1251-8AA3-4F94-8A21-6112F9C43C2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00812" y="643466"/>
          <a:ext cx="5927575" cy="555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6784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tx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E8F5F-B6E9-4A4B-8535-5B7CBB372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19" y="2100845"/>
            <a:ext cx="4670234" cy="19755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demo</a:t>
            </a:r>
            <a:br>
              <a:rPr lang="en-US" dirty="0"/>
            </a:br>
            <a:r>
              <a:rPr lang="en-US" sz="4800" dirty="0"/>
              <a:t>Part 1</a:t>
            </a:r>
            <a:endParaRPr lang="en-US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Monitor">
            <a:extLst>
              <a:ext uri="{FF2B5EF4-FFF2-40B4-BE49-F238E27FC236}">
                <a16:creationId xmlns:a16="http://schemas.microsoft.com/office/drawing/2014/main" id="{E23F23B3-D87F-4DA6-B8E8-C172FB6C5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8450" y="1169425"/>
            <a:ext cx="4519149" cy="451914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F1588FF-52AD-46FB-ADD7-E57D6FD33432}"/>
              </a:ext>
            </a:extLst>
          </p:cNvPr>
          <p:cNvSpPr/>
          <p:nvPr/>
        </p:nvSpPr>
        <p:spPr>
          <a:xfrm>
            <a:off x="0" y="4520629"/>
            <a:ext cx="6096000" cy="656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INTRODUCTION – PROJECT MANAGEMENT - IMPORT</a:t>
            </a:r>
          </a:p>
        </p:txBody>
      </p:sp>
    </p:spTree>
    <p:extLst>
      <p:ext uri="{BB962C8B-B14F-4D97-AF65-F5344CB8AC3E}">
        <p14:creationId xmlns:p14="http://schemas.microsoft.com/office/powerpoint/2010/main" val="1493791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tx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E8F5F-B6E9-4A4B-8535-5B7CBB372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19" y="2100845"/>
            <a:ext cx="4670234" cy="19755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demo</a:t>
            </a:r>
            <a:br>
              <a:rPr lang="en-US" dirty="0"/>
            </a:br>
            <a:r>
              <a:rPr lang="en-US" sz="4800" dirty="0"/>
              <a:t>Part 2</a:t>
            </a:r>
            <a:endParaRPr lang="en-US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Monitor">
            <a:extLst>
              <a:ext uri="{FF2B5EF4-FFF2-40B4-BE49-F238E27FC236}">
                <a16:creationId xmlns:a16="http://schemas.microsoft.com/office/drawing/2014/main" id="{E23F23B3-D87F-4DA6-B8E8-C172FB6C5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8450" y="1169425"/>
            <a:ext cx="4519149" cy="45191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81BCC4C-DD0F-4F30-8158-35F9C64EC69B}"/>
              </a:ext>
            </a:extLst>
          </p:cNvPr>
          <p:cNvSpPr/>
          <p:nvPr/>
        </p:nvSpPr>
        <p:spPr>
          <a:xfrm>
            <a:off x="0" y="4520629"/>
            <a:ext cx="6096000" cy="656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EDITOR – MASTER FILES – AUTOMATED EXPORTS</a:t>
            </a:r>
          </a:p>
        </p:txBody>
      </p:sp>
    </p:spTree>
    <p:extLst>
      <p:ext uri="{BB962C8B-B14F-4D97-AF65-F5344CB8AC3E}">
        <p14:creationId xmlns:p14="http://schemas.microsoft.com/office/powerpoint/2010/main" val="2988978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tx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E8F5F-B6E9-4A4B-8535-5B7CBB372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19" y="2100845"/>
            <a:ext cx="4670234" cy="19755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demo</a:t>
            </a:r>
            <a:br>
              <a:rPr lang="en-US" dirty="0"/>
            </a:br>
            <a:r>
              <a:rPr lang="en-US" sz="4800" dirty="0"/>
              <a:t>Part 3</a:t>
            </a:r>
            <a:endParaRPr lang="en-US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Monitor">
            <a:extLst>
              <a:ext uri="{FF2B5EF4-FFF2-40B4-BE49-F238E27FC236}">
                <a16:creationId xmlns:a16="http://schemas.microsoft.com/office/drawing/2014/main" id="{E23F23B3-D87F-4DA6-B8E8-C172FB6C5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8450" y="1169425"/>
            <a:ext cx="4519149" cy="45191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E7BA8D3-B8AF-493B-A35B-42A553EA743A}"/>
              </a:ext>
            </a:extLst>
          </p:cNvPr>
          <p:cNvSpPr/>
          <p:nvPr/>
        </p:nvSpPr>
        <p:spPr>
          <a:xfrm>
            <a:off x="0" y="4520629"/>
            <a:ext cx="6096000" cy="656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BATCH RUNS – XLSX TABLES – SIMPLE CHARTS</a:t>
            </a:r>
          </a:p>
        </p:txBody>
      </p:sp>
    </p:spTree>
    <p:extLst>
      <p:ext uri="{BB962C8B-B14F-4D97-AF65-F5344CB8AC3E}">
        <p14:creationId xmlns:p14="http://schemas.microsoft.com/office/powerpoint/2010/main" val="2226691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B8BE9-EF8D-42D8-B56A-2CB4198C8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GB" dirty="0"/>
              <a:t>What’s next?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CB1251-8AA3-4F94-8A21-6112F9C43C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597426"/>
              </p:ext>
            </p:extLst>
          </p:nvPr>
        </p:nvGraphicFramePr>
        <p:xfrm>
          <a:off x="5300812" y="643466"/>
          <a:ext cx="5927575" cy="555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9621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1BEC4D-5C24-4F0C-ACA1-D8EDAD2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317499"/>
            <a:ext cx="4500737" cy="2095501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MRDCL: What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CE70C-F8D0-460F-BE97-4DC752F19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2587625"/>
            <a:ext cx="4500737" cy="3594100"/>
          </a:xfrm>
        </p:spPr>
        <p:txBody>
          <a:bodyPr anchor="t">
            <a:normAutofit/>
          </a:bodyPr>
          <a:lstStyle/>
          <a:p>
            <a:pPr>
              <a:lnSpc>
                <a:spcPct val="91000"/>
              </a:lnSpc>
            </a:pPr>
            <a:r>
              <a:rPr lang="en-GB" sz="2400"/>
              <a:t>New </a:t>
            </a:r>
            <a:r>
              <a:rPr lang="en-GB" sz="2400">
                <a:hlinkClick r:id="rId2"/>
              </a:rPr>
              <a:t>www.mrdcl.com</a:t>
            </a:r>
            <a:r>
              <a:rPr lang="en-GB" sz="2400"/>
              <a:t> website is coming</a:t>
            </a:r>
          </a:p>
          <a:p>
            <a:pPr>
              <a:lnSpc>
                <a:spcPct val="91000"/>
              </a:lnSpc>
            </a:pPr>
            <a:r>
              <a:rPr lang="en-GB" sz="2400"/>
              <a:t>Over 50 videos</a:t>
            </a:r>
          </a:p>
          <a:p>
            <a:pPr>
              <a:lnSpc>
                <a:spcPct val="91000"/>
              </a:lnSpc>
            </a:pPr>
            <a:r>
              <a:rPr lang="en-GB" sz="2400"/>
              <a:t>20 new videos in Q2 2021</a:t>
            </a:r>
          </a:p>
          <a:p>
            <a:pPr>
              <a:lnSpc>
                <a:spcPct val="91000"/>
              </a:lnSpc>
            </a:pPr>
            <a:r>
              <a:rPr lang="en-GB" sz="2400"/>
              <a:t>100 code snippets by end of 2021</a:t>
            </a:r>
          </a:p>
          <a:p>
            <a:pPr>
              <a:lnSpc>
                <a:spcPct val="91000"/>
              </a:lnSpc>
            </a:pPr>
            <a:r>
              <a:rPr lang="en-GB" sz="2400"/>
              <a:t>Any ideas: </a:t>
            </a:r>
            <a:r>
              <a:rPr lang="en-GB" sz="2400">
                <a:hlinkClick r:id="rId3"/>
              </a:rPr>
              <a:t>ideas@mrdcl.com</a:t>
            </a:r>
            <a:r>
              <a:rPr lang="en-GB" sz="2400"/>
              <a:t> – US$500 prize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9A9104-260E-4D5B-B7B7-9C75BBF2D6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4789" r="531"/>
          <a:stretch/>
        </p:blipFill>
        <p:spPr>
          <a:xfrm>
            <a:off x="6094474" y="10"/>
            <a:ext cx="609752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34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D2828-7A6D-42F7-967A-135AF689F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GB" dirty="0"/>
              <a:t>2020s: The five vowels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DFB653-79EA-4ADE-955C-4B4961F407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BC030EF-D48F-41C2-9572-99D8E2236032}"/>
              </a:ext>
            </a:extLst>
          </p:cNvPr>
          <p:cNvGraphicFramePr>
            <a:graphicFrameLocks/>
          </p:cNvGraphicFramePr>
          <p:nvPr/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4534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53162F-D387-4C99-92B6-E99DDD0E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GB" dirty="0"/>
              <a:t>MRDCL: the focus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E36979B-2225-41A9-8399-51B095D14579}"/>
              </a:ext>
            </a:extLst>
          </p:cNvPr>
          <p:cNvGrpSpPr/>
          <p:nvPr/>
        </p:nvGrpSpPr>
        <p:grpSpPr>
          <a:xfrm>
            <a:off x="5305500" y="1754292"/>
            <a:ext cx="1525308" cy="3332479"/>
            <a:chOff x="5305500" y="1754292"/>
            <a:chExt cx="1525308" cy="3332479"/>
          </a:xfrm>
        </p:grpSpPr>
        <p:sp>
          <p:nvSpPr>
            <p:cNvPr id="4" name="L-Shape 3">
              <a:extLst>
                <a:ext uri="{FF2B5EF4-FFF2-40B4-BE49-F238E27FC236}">
                  <a16:creationId xmlns:a16="http://schemas.microsoft.com/office/drawing/2014/main" id="{4771795C-52DE-4A1D-93E7-1A4BAA33B043}"/>
                </a:ext>
              </a:extLst>
            </p:cNvPr>
            <p:cNvSpPr/>
            <p:nvPr/>
          </p:nvSpPr>
          <p:spPr>
            <a:xfrm rot="5400000">
              <a:off x="4116834" y="2942960"/>
              <a:ext cx="2499359" cy="122024"/>
            </a:xfrm>
            <a:prstGeom prst="corner">
              <a:avLst>
                <a:gd name="adj1" fmla="val 1000"/>
                <a:gd name="adj2" fmla="val 1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35006C1-30BA-49DC-A308-EA0E61F50696}"/>
                </a:ext>
              </a:extLst>
            </p:cNvPr>
            <p:cNvSpPr/>
            <p:nvPr/>
          </p:nvSpPr>
          <p:spPr>
            <a:xfrm>
              <a:off x="5305500" y="4253652"/>
              <a:ext cx="1525308" cy="833119"/>
            </a:xfrm>
            <a:custGeom>
              <a:avLst/>
              <a:gdLst>
                <a:gd name="connsiteX0" fmla="*/ 0 w 1525308"/>
                <a:gd name="connsiteY0" fmla="*/ 0 h 833119"/>
                <a:gd name="connsiteX1" fmla="*/ 1317028 w 1525308"/>
                <a:gd name="connsiteY1" fmla="*/ 0 h 833119"/>
                <a:gd name="connsiteX2" fmla="*/ 1525308 w 1525308"/>
                <a:gd name="connsiteY2" fmla="*/ 416560 h 833119"/>
                <a:gd name="connsiteX3" fmla="*/ 1317028 w 1525308"/>
                <a:gd name="connsiteY3" fmla="*/ 833119 h 833119"/>
                <a:gd name="connsiteX4" fmla="*/ 0 w 1525308"/>
                <a:gd name="connsiteY4" fmla="*/ 833119 h 833119"/>
                <a:gd name="connsiteX5" fmla="*/ 0 w 1525308"/>
                <a:gd name="connsiteY5" fmla="*/ 0 h 833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5308" h="833119">
                  <a:moveTo>
                    <a:pt x="0" y="0"/>
                  </a:moveTo>
                  <a:lnTo>
                    <a:pt x="1317028" y="0"/>
                  </a:lnTo>
                  <a:lnTo>
                    <a:pt x="1525308" y="416560"/>
                  </a:lnTo>
                  <a:lnTo>
                    <a:pt x="1317028" y="833119"/>
                  </a:lnTo>
                  <a:lnTo>
                    <a:pt x="0" y="8331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3350" tIns="266700" rIns="237490" bIns="26670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/>
                <a:t>1990s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F068B83-2735-4708-B714-4B14D31C36CB}"/>
                </a:ext>
              </a:extLst>
            </p:cNvPr>
            <p:cNvSpPr/>
            <p:nvPr/>
          </p:nvSpPr>
          <p:spPr>
            <a:xfrm>
              <a:off x="5427525" y="1827507"/>
              <a:ext cx="1238550" cy="2141621"/>
            </a:xfrm>
            <a:custGeom>
              <a:avLst/>
              <a:gdLst>
                <a:gd name="connsiteX0" fmla="*/ 0 w 1238550"/>
                <a:gd name="connsiteY0" fmla="*/ 0 h 2141621"/>
                <a:gd name="connsiteX1" fmla="*/ 1238550 w 1238550"/>
                <a:gd name="connsiteY1" fmla="*/ 0 h 2141621"/>
                <a:gd name="connsiteX2" fmla="*/ 1238550 w 1238550"/>
                <a:gd name="connsiteY2" fmla="*/ 2141621 h 2141621"/>
                <a:gd name="connsiteX3" fmla="*/ 0 w 1238550"/>
                <a:gd name="connsiteY3" fmla="*/ 2141621 h 2141621"/>
                <a:gd name="connsiteX4" fmla="*/ 0 w 1238550"/>
                <a:gd name="connsiteY4" fmla="*/ 0 h 2141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550" h="2141621">
                  <a:moveTo>
                    <a:pt x="0" y="0"/>
                  </a:moveTo>
                  <a:lnTo>
                    <a:pt x="1238550" y="0"/>
                  </a:lnTo>
                  <a:lnTo>
                    <a:pt x="1238550" y="2141621"/>
                  </a:lnTo>
                  <a:lnTo>
                    <a:pt x="0" y="21416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Completeness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7A5DF60-3A2F-4E16-BB48-82A36D78D581}"/>
              </a:ext>
            </a:extLst>
          </p:cNvPr>
          <p:cNvGrpSpPr/>
          <p:nvPr/>
        </p:nvGrpSpPr>
        <p:grpSpPr>
          <a:xfrm>
            <a:off x="6777980" y="1754292"/>
            <a:ext cx="1525308" cy="3332479"/>
            <a:chOff x="6769797" y="1754292"/>
            <a:chExt cx="1525308" cy="3332479"/>
          </a:xfrm>
        </p:grpSpPr>
        <p:sp>
          <p:nvSpPr>
            <p:cNvPr id="23" name="L-Shape 22">
              <a:extLst>
                <a:ext uri="{FF2B5EF4-FFF2-40B4-BE49-F238E27FC236}">
                  <a16:creationId xmlns:a16="http://schemas.microsoft.com/office/drawing/2014/main" id="{BD8BE255-8F8B-44A2-A093-4EF48E9E9C3B}"/>
                </a:ext>
              </a:extLst>
            </p:cNvPr>
            <p:cNvSpPr/>
            <p:nvPr/>
          </p:nvSpPr>
          <p:spPr>
            <a:xfrm rot="5400000">
              <a:off x="5581129" y="2942960"/>
              <a:ext cx="2499359" cy="122024"/>
            </a:xfrm>
            <a:prstGeom prst="corner">
              <a:avLst>
                <a:gd name="adj1" fmla="val 1000"/>
                <a:gd name="adj2" fmla="val 1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53E13AE-C23E-4833-99F3-AD6E92F24EF3}"/>
                </a:ext>
              </a:extLst>
            </p:cNvPr>
            <p:cNvSpPr/>
            <p:nvPr/>
          </p:nvSpPr>
          <p:spPr>
            <a:xfrm>
              <a:off x="6769797" y="4253652"/>
              <a:ext cx="1525308" cy="833119"/>
            </a:xfrm>
            <a:custGeom>
              <a:avLst/>
              <a:gdLst>
                <a:gd name="connsiteX0" fmla="*/ 0 w 1525308"/>
                <a:gd name="connsiteY0" fmla="*/ 0 h 833119"/>
                <a:gd name="connsiteX1" fmla="*/ 1317028 w 1525308"/>
                <a:gd name="connsiteY1" fmla="*/ 0 h 833119"/>
                <a:gd name="connsiteX2" fmla="*/ 1525308 w 1525308"/>
                <a:gd name="connsiteY2" fmla="*/ 416560 h 833119"/>
                <a:gd name="connsiteX3" fmla="*/ 1317028 w 1525308"/>
                <a:gd name="connsiteY3" fmla="*/ 833119 h 833119"/>
                <a:gd name="connsiteX4" fmla="*/ 0 w 1525308"/>
                <a:gd name="connsiteY4" fmla="*/ 833119 h 833119"/>
                <a:gd name="connsiteX5" fmla="*/ 208280 w 1525308"/>
                <a:gd name="connsiteY5" fmla="*/ 416560 h 833119"/>
                <a:gd name="connsiteX6" fmla="*/ 0 w 1525308"/>
                <a:gd name="connsiteY6" fmla="*/ 0 h 833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308" h="833119">
                  <a:moveTo>
                    <a:pt x="0" y="0"/>
                  </a:moveTo>
                  <a:lnTo>
                    <a:pt x="1317028" y="0"/>
                  </a:lnTo>
                  <a:lnTo>
                    <a:pt x="1525308" y="416560"/>
                  </a:lnTo>
                  <a:lnTo>
                    <a:pt x="1317028" y="833119"/>
                  </a:lnTo>
                  <a:lnTo>
                    <a:pt x="0" y="833119"/>
                  </a:lnTo>
                  <a:lnTo>
                    <a:pt x="208280" y="4165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1630" tIns="266700" rIns="341630" bIns="26670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2000s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0AEC8C1-2B27-4D75-9550-97D5769448B2}"/>
                </a:ext>
              </a:extLst>
            </p:cNvPr>
            <p:cNvSpPr/>
            <p:nvPr/>
          </p:nvSpPr>
          <p:spPr>
            <a:xfrm>
              <a:off x="6891821" y="1827507"/>
              <a:ext cx="1238550" cy="2141621"/>
            </a:xfrm>
            <a:custGeom>
              <a:avLst/>
              <a:gdLst>
                <a:gd name="connsiteX0" fmla="*/ 0 w 1238550"/>
                <a:gd name="connsiteY0" fmla="*/ 0 h 2141621"/>
                <a:gd name="connsiteX1" fmla="*/ 1238550 w 1238550"/>
                <a:gd name="connsiteY1" fmla="*/ 0 h 2141621"/>
                <a:gd name="connsiteX2" fmla="*/ 1238550 w 1238550"/>
                <a:gd name="connsiteY2" fmla="*/ 2141621 h 2141621"/>
                <a:gd name="connsiteX3" fmla="*/ 0 w 1238550"/>
                <a:gd name="connsiteY3" fmla="*/ 2141621 h 2141621"/>
                <a:gd name="connsiteX4" fmla="*/ 0 w 1238550"/>
                <a:gd name="connsiteY4" fmla="*/ 0 h 2141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550" h="2141621">
                  <a:moveTo>
                    <a:pt x="0" y="0"/>
                  </a:moveTo>
                  <a:lnTo>
                    <a:pt x="1238550" y="0"/>
                  </a:lnTo>
                  <a:lnTo>
                    <a:pt x="1238550" y="2141621"/>
                  </a:lnTo>
                  <a:lnTo>
                    <a:pt x="0" y="21416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Efficiency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D163D9F-2F4C-434E-85C7-2A7706F78998}"/>
              </a:ext>
            </a:extLst>
          </p:cNvPr>
          <p:cNvGrpSpPr/>
          <p:nvPr/>
        </p:nvGrpSpPr>
        <p:grpSpPr>
          <a:xfrm>
            <a:off x="8242276" y="1754292"/>
            <a:ext cx="1525308" cy="3332479"/>
            <a:chOff x="8234093" y="1754292"/>
            <a:chExt cx="1525308" cy="3332479"/>
          </a:xfrm>
        </p:grpSpPr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9EB56ABB-F030-4667-8785-DB09EDB78536}"/>
                </a:ext>
              </a:extLst>
            </p:cNvPr>
            <p:cNvSpPr/>
            <p:nvPr/>
          </p:nvSpPr>
          <p:spPr>
            <a:xfrm rot="5400000">
              <a:off x="7045425" y="2942960"/>
              <a:ext cx="2499359" cy="122024"/>
            </a:xfrm>
            <a:prstGeom prst="corner">
              <a:avLst>
                <a:gd name="adj1" fmla="val 1000"/>
                <a:gd name="adj2" fmla="val 1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9AD4862-4D9F-4394-B8A4-F7526E66631E}"/>
                </a:ext>
              </a:extLst>
            </p:cNvPr>
            <p:cNvSpPr/>
            <p:nvPr/>
          </p:nvSpPr>
          <p:spPr>
            <a:xfrm>
              <a:off x="8234093" y="4253652"/>
              <a:ext cx="1525308" cy="833119"/>
            </a:xfrm>
            <a:custGeom>
              <a:avLst/>
              <a:gdLst>
                <a:gd name="connsiteX0" fmla="*/ 0 w 1525308"/>
                <a:gd name="connsiteY0" fmla="*/ 0 h 833119"/>
                <a:gd name="connsiteX1" fmla="*/ 1317028 w 1525308"/>
                <a:gd name="connsiteY1" fmla="*/ 0 h 833119"/>
                <a:gd name="connsiteX2" fmla="*/ 1525308 w 1525308"/>
                <a:gd name="connsiteY2" fmla="*/ 416560 h 833119"/>
                <a:gd name="connsiteX3" fmla="*/ 1317028 w 1525308"/>
                <a:gd name="connsiteY3" fmla="*/ 833119 h 833119"/>
                <a:gd name="connsiteX4" fmla="*/ 0 w 1525308"/>
                <a:gd name="connsiteY4" fmla="*/ 833119 h 833119"/>
                <a:gd name="connsiteX5" fmla="*/ 208280 w 1525308"/>
                <a:gd name="connsiteY5" fmla="*/ 416560 h 833119"/>
                <a:gd name="connsiteX6" fmla="*/ 0 w 1525308"/>
                <a:gd name="connsiteY6" fmla="*/ 0 h 833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308" h="833119">
                  <a:moveTo>
                    <a:pt x="0" y="0"/>
                  </a:moveTo>
                  <a:lnTo>
                    <a:pt x="1317028" y="0"/>
                  </a:lnTo>
                  <a:lnTo>
                    <a:pt x="1525308" y="416560"/>
                  </a:lnTo>
                  <a:lnTo>
                    <a:pt x="1317028" y="833119"/>
                  </a:lnTo>
                  <a:lnTo>
                    <a:pt x="0" y="833119"/>
                  </a:lnTo>
                  <a:lnTo>
                    <a:pt x="208280" y="4165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1630" tIns="266700" rIns="341630" bIns="26670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/>
                <a:t>2010s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2493CEA-5559-4F9A-80F5-7380C4F902B8}"/>
                </a:ext>
              </a:extLst>
            </p:cNvPr>
            <p:cNvSpPr/>
            <p:nvPr/>
          </p:nvSpPr>
          <p:spPr>
            <a:xfrm>
              <a:off x="8356118" y="1827507"/>
              <a:ext cx="1238550" cy="2141621"/>
            </a:xfrm>
            <a:custGeom>
              <a:avLst/>
              <a:gdLst>
                <a:gd name="connsiteX0" fmla="*/ 0 w 1238550"/>
                <a:gd name="connsiteY0" fmla="*/ 0 h 2141621"/>
                <a:gd name="connsiteX1" fmla="*/ 1238550 w 1238550"/>
                <a:gd name="connsiteY1" fmla="*/ 0 h 2141621"/>
                <a:gd name="connsiteX2" fmla="*/ 1238550 w 1238550"/>
                <a:gd name="connsiteY2" fmla="*/ 2141621 h 2141621"/>
                <a:gd name="connsiteX3" fmla="*/ 0 w 1238550"/>
                <a:gd name="connsiteY3" fmla="*/ 2141621 h 2141621"/>
                <a:gd name="connsiteX4" fmla="*/ 0 w 1238550"/>
                <a:gd name="connsiteY4" fmla="*/ 0 h 2141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550" h="2141621">
                  <a:moveTo>
                    <a:pt x="0" y="0"/>
                  </a:moveTo>
                  <a:lnTo>
                    <a:pt x="1238550" y="0"/>
                  </a:lnTo>
                  <a:lnTo>
                    <a:pt x="1238550" y="2141621"/>
                  </a:lnTo>
                  <a:lnTo>
                    <a:pt x="0" y="21416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/>
                <a:t>Productivity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B4C18BA-EEAE-4C29-B44E-C345AC360CDF}"/>
              </a:ext>
            </a:extLst>
          </p:cNvPr>
          <p:cNvGrpSpPr/>
          <p:nvPr/>
        </p:nvGrpSpPr>
        <p:grpSpPr>
          <a:xfrm>
            <a:off x="9694685" y="1762760"/>
            <a:ext cx="1525308" cy="3332479"/>
            <a:chOff x="9698389" y="1754292"/>
            <a:chExt cx="1525308" cy="3332479"/>
          </a:xfrm>
        </p:grpSpPr>
        <p:sp>
          <p:nvSpPr>
            <p:cNvPr id="55" name="L-Shape 54">
              <a:extLst>
                <a:ext uri="{FF2B5EF4-FFF2-40B4-BE49-F238E27FC236}">
                  <a16:creationId xmlns:a16="http://schemas.microsoft.com/office/drawing/2014/main" id="{DC792049-6F74-4DEC-A211-5DBAE1C35A99}"/>
                </a:ext>
              </a:extLst>
            </p:cNvPr>
            <p:cNvSpPr/>
            <p:nvPr/>
          </p:nvSpPr>
          <p:spPr>
            <a:xfrm rot="5400000">
              <a:off x="8509722" y="2942960"/>
              <a:ext cx="2499359" cy="122024"/>
            </a:xfrm>
            <a:prstGeom prst="corner">
              <a:avLst>
                <a:gd name="adj1" fmla="val 1000"/>
                <a:gd name="adj2" fmla="val 1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CB95FA0-1ED5-40CA-B03E-FD4807BFFC9E}"/>
                </a:ext>
              </a:extLst>
            </p:cNvPr>
            <p:cNvSpPr/>
            <p:nvPr/>
          </p:nvSpPr>
          <p:spPr>
            <a:xfrm>
              <a:off x="9698389" y="4253652"/>
              <a:ext cx="1525308" cy="833119"/>
            </a:xfrm>
            <a:custGeom>
              <a:avLst/>
              <a:gdLst>
                <a:gd name="connsiteX0" fmla="*/ 0 w 1525308"/>
                <a:gd name="connsiteY0" fmla="*/ 0 h 833119"/>
                <a:gd name="connsiteX1" fmla="*/ 1317028 w 1525308"/>
                <a:gd name="connsiteY1" fmla="*/ 0 h 833119"/>
                <a:gd name="connsiteX2" fmla="*/ 1525308 w 1525308"/>
                <a:gd name="connsiteY2" fmla="*/ 416560 h 833119"/>
                <a:gd name="connsiteX3" fmla="*/ 1317028 w 1525308"/>
                <a:gd name="connsiteY3" fmla="*/ 833119 h 833119"/>
                <a:gd name="connsiteX4" fmla="*/ 0 w 1525308"/>
                <a:gd name="connsiteY4" fmla="*/ 833119 h 833119"/>
                <a:gd name="connsiteX5" fmla="*/ 208280 w 1525308"/>
                <a:gd name="connsiteY5" fmla="*/ 416560 h 833119"/>
                <a:gd name="connsiteX6" fmla="*/ 0 w 1525308"/>
                <a:gd name="connsiteY6" fmla="*/ 0 h 833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308" h="833119">
                  <a:moveTo>
                    <a:pt x="0" y="0"/>
                  </a:moveTo>
                  <a:lnTo>
                    <a:pt x="1317028" y="0"/>
                  </a:lnTo>
                  <a:lnTo>
                    <a:pt x="1525308" y="416560"/>
                  </a:lnTo>
                  <a:lnTo>
                    <a:pt x="1317028" y="833119"/>
                  </a:lnTo>
                  <a:lnTo>
                    <a:pt x="0" y="833119"/>
                  </a:lnTo>
                  <a:lnTo>
                    <a:pt x="208280" y="4165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1630" tIns="266700" rIns="341630" bIns="26670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/>
                <a:t>2020s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D8B9F5B-DA76-49E9-A694-65C8CF9AA85C}"/>
                </a:ext>
              </a:extLst>
            </p:cNvPr>
            <p:cNvSpPr/>
            <p:nvPr/>
          </p:nvSpPr>
          <p:spPr>
            <a:xfrm>
              <a:off x="9820414" y="1827507"/>
              <a:ext cx="1238550" cy="2141621"/>
            </a:xfrm>
            <a:custGeom>
              <a:avLst/>
              <a:gdLst>
                <a:gd name="connsiteX0" fmla="*/ 0 w 1238550"/>
                <a:gd name="connsiteY0" fmla="*/ 0 h 2141621"/>
                <a:gd name="connsiteX1" fmla="*/ 1238550 w 1238550"/>
                <a:gd name="connsiteY1" fmla="*/ 0 h 2141621"/>
                <a:gd name="connsiteX2" fmla="*/ 1238550 w 1238550"/>
                <a:gd name="connsiteY2" fmla="*/ 2141621 h 2141621"/>
                <a:gd name="connsiteX3" fmla="*/ 0 w 1238550"/>
                <a:gd name="connsiteY3" fmla="*/ 2141621 h 2141621"/>
                <a:gd name="connsiteX4" fmla="*/ 0 w 1238550"/>
                <a:gd name="connsiteY4" fmla="*/ 0 h 2141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550" h="2141621">
                  <a:moveTo>
                    <a:pt x="0" y="0"/>
                  </a:moveTo>
                  <a:lnTo>
                    <a:pt x="1238550" y="0"/>
                  </a:lnTo>
                  <a:lnTo>
                    <a:pt x="1238550" y="2141621"/>
                  </a:lnTo>
                  <a:lnTo>
                    <a:pt x="0" y="21416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/>
                <a:t>The Five Vowels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5211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A3BCC-1215-4AAD-93D3-2ADDAAFB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/>
              <a:t>Can I have the new release now?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B22BD3F-1959-42B5-B6B5-D38F50F2B766}"/>
              </a:ext>
            </a:extLst>
          </p:cNvPr>
          <p:cNvSpPr/>
          <p:nvPr/>
        </p:nvSpPr>
        <p:spPr>
          <a:xfrm>
            <a:off x="2426601" y="2784296"/>
            <a:ext cx="7335749" cy="3349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>
                <a:solidFill>
                  <a:srgbClr val="C00000"/>
                </a:solidFill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3074512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B33714-3731-4E20-AF64-6DF3875D0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MRDCL: The 2021 Upgrade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40164-1CA7-40D1-B649-731CE1CBB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5" y="4646030"/>
            <a:ext cx="5916145" cy="1344868"/>
          </a:xfrm>
        </p:spPr>
        <p:txBody>
          <a:bodyPr anchor="t">
            <a:normAutofit lnSpcReduction="10000"/>
          </a:bodyPr>
          <a:lstStyle/>
          <a:p>
            <a:pPr algn="l">
              <a:lnSpc>
                <a:spcPct val="91000"/>
              </a:lnSpc>
            </a:pPr>
            <a:r>
              <a:rPr lang="en-GB" sz="2000" dirty="0">
                <a:hlinkClick r:id="rId2"/>
              </a:rPr>
              <a:t>phil.hearn@mrdcsoftware.com</a:t>
            </a:r>
            <a:endParaRPr lang="en-GB" sz="2000" dirty="0"/>
          </a:p>
          <a:p>
            <a:pPr algn="l">
              <a:lnSpc>
                <a:spcPct val="91000"/>
              </a:lnSpc>
            </a:pPr>
            <a:r>
              <a:rPr lang="en-GB" sz="2000" dirty="0">
                <a:hlinkClick r:id="rId3"/>
              </a:rPr>
              <a:t>ray.siy@mrdcsoftware.com</a:t>
            </a:r>
            <a:endParaRPr lang="en-GB" sz="2000" dirty="0"/>
          </a:p>
          <a:p>
            <a:pPr algn="l">
              <a:lnSpc>
                <a:spcPct val="91000"/>
              </a:lnSpc>
            </a:pPr>
            <a:r>
              <a:rPr lang="en-GB" sz="2000" dirty="0">
                <a:hlinkClick r:id="rId4"/>
              </a:rPr>
              <a:t>nikki.sunga@mrdcsoftware.com</a:t>
            </a:r>
            <a:endParaRPr lang="en-GB" sz="2000" dirty="0"/>
          </a:p>
          <a:p>
            <a:pPr algn="l">
              <a:lnSpc>
                <a:spcPct val="91000"/>
              </a:lnSpc>
            </a:pPr>
            <a:endParaRPr lang="en-GB" sz="2000" dirty="0"/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66633397-7DAC-417B-A04D-062FBA45E06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366" r="3138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4" name="Star: 5 Points 3">
            <a:extLst>
              <a:ext uri="{FF2B5EF4-FFF2-40B4-BE49-F238E27FC236}">
                <a16:creationId xmlns:a16="http://schemas.microsoft.com/office/drawing/2014/main" id="{F4FA9D4C-C3EE-423A-B16B-C97BB36E33C7}"/>
              </a:ext>
            </a:extLst>
          </p:cNvPr>
          <p:cNvSpPr/>
          <p:nvPr/>
        </p:nvSpPr>
        <p:spPr>
          <a:xfrm>
            <a:off x="-205483" y="-330884"/>
            <a:ext cx="6725582" cy="50857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>
                <a:solidFill>
                  <a:srgbClr val="C00000"/>
                </a:solidFill>
              </a:rPr>
              <a:t>Q&amp;A</a:t>
            </a:r>
            <a:endParaRPr lang="en-GB" dirty="0">
              <a:solidFill>
                <a:srgbClr val="C0000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B47AF11-2E65-4781-8EA6-ECD3421A958F}"/>
              </a:ext>
            </a:extLst>
          </p:cNvPr>
          <p:cNvGrpSpPr/>
          <p:nvPr/>
        </p:nvGrpSpPr>
        <p:grpSpPr>
          <a:xfrm flipH="1">
            <a:off x="11231879" y="1109608"/>
            <a:ext cx="733461" cy="668183"/>
            <a:chOff x="0" y="104636"/>
            <a:chExt cx="5816750" cy="1003860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3850756-60FE-4679-A5DB-C7DD1D0267FB}"/>
                </a:ext>
              </a:extLst>
            </p:cNvPr>
            <p:cNvSpPr/>
            <p:nvPr/>
          </p:nvSpPr>
          <p:spPr>
            <a:xfrm>
              <a:off x="0" y="104636"/>
              <a:ext cx="5816750" cy="10038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angle: Rounded Corners 4">
              <a:extLst>
                <a:ext uri="{FF2B5EF4-FFF2-40B4-BE49-F238E27FC236}">
                  <a16:creationId xmlns:a16="http://schemas.microsoft.com/office/drawing/2014/main" id="{B750B6D7-9E9C-43E7-8E14-A0155E2EAB19}"/>
                </a:ext>
              </a:extLst>
            </p:cNvPr>
            <p:cNvSpPr txBox="1"/>
            <p:nvPr/>
          </p:nvSpPr>
          <p:spPr>
            <a:xfrm>
              <a:off x="49004" y="153640"/>
              <a:ext cx="5718742" cy="90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marL="0" lvl="0" indent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400" kern="1200" baseline="0"/>
                <a:t>A</a:t>
              </a:r>
              <a:endParaRPr lang="en-US" sz="4400" kern="12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31F3D3F-421F-48F1-B61A-541EB83B1253}"/>
              </a:ext>
            </a:extLst>
          </p:cNvPr>
          <p:cNvGrpSpPr/>
          <p:nvPr/>
        </p:nvGrpSpPr>
        <p:grpSpPr>
          <a:xfrm flipH="1">
            <a:off x="11231879" y="2240188"/>
            <a:ext cx="733461" cy="668183"/>
            <a:chOff x="0" y="1235216"/>
            <a:chExt cx="5816750" cy="1003860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ED00D24C-57CC-4567-AA3D-EBBC9BE79A13}"/>
                </a:ext>
              </a:extLst>
            </p:cNvPr>
            <p:cNvSpPr/>
            <p:nvPr/>
          </p:nvSpPr>
          <p:spPr>
            <a:xfrm>
              <a:off x="0" y="1235216"/>
              <a:ext cx="5816750" cy="10038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74191"/>
                <a:satOff val="-169"/>
                <a:lumOff val="1764"/>
                <a:alphaOff val="0"/>
              </a:schemeClr>
            </a:fillRef>
            <a:effectRef idx="0">
              <a:schemeClr val="accent2">
                <a:hueOff val="-374191"/>
                <a:satOff val="-169"/>
                <a:lumOff val="176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00F7783E-F4CE-42C0-81BB-0AD2D2533140}"/>
                </a:ext>
              </a:extLst>
            </p:cNvPr>
            <p:cNvSpPr txBox="1"/>
            <p:nvPr/>
          </p:nvSpPr>
          <p:spPr>
            <a:xfrm>
              <a:off x="49004" y="1284220"/>
              <a:ext cx="5718742" cy="90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marL="0" lvl="0" indent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400" kern="1200" baseline="0"/>
                <a:t>E</a:t>
              </a:r>
              <a:endParaRPr lang="en-US" sz="4400" kern="120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E90E2FC-40CF-4BD1-9A8A-1B20C4D571DF}"/>
              </a:ext>
            </a:extLst>
          </p:cNvPr>
          <p:cNvGrpSpPr/>
          <p:nvPr/>
        </p:nvGrpSpPr>
        <p:grpSpPr>
          <a:xfrm flipH="1">
            <a:off x="11231879" y="3370768"/>
            <a:ext cx="733461" cy="668183"/>
            <a:chOff x="0" y="2365796"/>
            <a:chExt cx="5816750" cy="1003860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8571213B-1C46-4294-9756-4D776C490690}"/>
                </a:ext>
              </a:extLst>
            </p:cNvPr>
            <p:cNvSpPr/>
            <p:nvPr/>
          </p:nvSpPr>
          <p:spPr>
            <a:xfrm>
              <a:off x="0" y="2365796"/>
              <a:ext cx="5816750" cy="10038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48382"/>
                <a:satOff val="-337"/>
                <a:lumOff val="3529"/>
                <a:alphaOff val="0"/>
              </a:schemeClr>
            </a:fillRef>
            <a:effectRef idx="0">
              <a:schemeClr val="accent2">
                <a:hueOff val="-748382"/>
                <a:satOff val="-337"/>
                <a:lumOff val="352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: Rounded Corners 8">
              <a:extLst>
                <a:ext uri="{FF2B5EF4-FFF2-40B4-BE49-F238E27FC236}">
                  <a16:creationId xmlns:a16="http://schemas.microsoft.com/office/drawing/2014/main" id="{9859BC86-BA0C-4F7B-AD16-4CED1A9C25A3}"/>
                </a:ext>
              </a:extLst>
            </p:cNvPr>
            <p:cNvSpPr txBox="1"/>
            <p:nvPr/>
          </p:nvSpPr>
          <p:spPr>
            <a:xfrm>
              <a:off x="49004" y="2414800"/>
              <a:ext cx="5718742" cy="90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marL="0" lvl="0" indent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400" kern="1200" baseline="0" dirty="0"/>
                <a:t> I</a:t>
              </a:r>
              <a:endParaRPr lang="en-US" sz="4400" kern="12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46993E6-C70A-41FC-9284-FA4364D3C3D8}"/>
              </a:ext>
            </a:extLst>
          </p:cNvPr>
          <p:cNvGrpSpPr/>
          <p:nvPr/>
        </p:nvGrpSpPr>
        <p:grpSpPr>
          <a:xfrm flipH="1">
            <a:off x="11231879" y="4419155"/>
            <a:ext cx="733461" cy="668183"/>
            <a:chOff x="0" y="3414183"/>
            <a:chExt cx="5816750" cy="1003860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0046E98B-8531-433B-A918-67A3209D330B}"/>
                </a:ext>
              </a:extLst>
            </p:cNvPr>
            <p:cNvSpPr/>
            <p:nvPr/>
          </p:nvSpPr>
          <p:spPr>
            <a:xfrm>
              <a:off x="0" y="3414183"/>
              <a:ext cx="5816750" cy="10038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22572"/>
                <a:satOff val="-506"/>
                <a:lumOff val="5293"/>
                <a:alphaOff val="0"/>
              </a:schemeClr>
            </a:fillRef>
            <a:effectRef idx="0">
              <a:schemeClr val="accent2">
                <a:hueOff val="-1122572"/>
                <a:satOff val="-506"/>
                <a:lumOff val="52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: Rounded Corners 10">
              <a:extLst>
                <a:ext uri="{FF2B5EF4-FFF2-40B4-BE49-F238E27FC236}">
                  <a16:creationId xmlns:a16="http://schemas.microsoft.com/office/drawing/2014/main" id="{40D0369B-41C8-4FA5-87FD-FFBB31061289}"/>
                </a:ext>
              </a:extLst>
            </p:cNvPr>
            <p:cNvSpPr txBox="1"/>
            <p:nvPr/>
          </p:nvSpPr>
          <p:spPr>
            <a:xfrm>
              <a:off x="49004" y="3463187"/>
              <a:ext cx="5718742" cy="90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marL="0" lvl="0" indent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400" kern="1200" baseline="0"/>
                <a:t>O</a:t>
              </a:r>
              <a:endParaRPr lang="en-US" sz="4400" kern="120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9C42E7B-15E4-45DE-8CEC-1F94EC29BF8F}"/>
              </a:ext>
            </a:extLst>
          </p:cNvPr>
          <p:cNvGrpSpPr/>
          <p:nvPr/>
        </p:nvGrpSpPr>
        <p:grpSpPr>
          <a:xfrm flipH="1">
            <a:off x="11231879" y="5549735"/>
            <a:ext cx="733461" cy="668183"/>
            <a:chOff x="0" y="4544763"/>
            <a:chExt cx="5816750" cy="100386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3AA90EBD-4D79-4714-8C88-86B5396548E3}"/>
                </a:ext>
              </a:extLst>
            </p:cNvPr>
            <p:cNvSpPr/>
            <p:nvPr/>
          </p:nvSpPr>
          <p:spPr>
            <a:xfrm>
              <a:off x="0" y="4544763"/>
              <a:ext cx="5816750" cy="10038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96763"/>
                <a:satOff val="-674"/>
                <a:lumOff val="7057"/>
                <a:alphaOff val="0"/>
              </a:schemeClr>
            </a:fillRef>
            <a:effectRef idx="0">
              <a:schemeClr val="accent2">
                <a:hueOff val="-1496763"/>
                <a:satOff val="-674"/>
                <a:lumOff val="70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12">
              <a:extLst>
                <a:ext uri="{FF2B5EF4-FFF2-40B4-BE49-F238E27FC236}">
                  <a16:creationId xmlns:a16="http://schemas.microsoft.com/office/drawing/2014/main" id="{B05CBDFE-84F2-48E1-9DC9-7C9D2BEA1AD1}"/>
                </a:ext>
              </a:extLst>
            </p:cNvPr>
            <p:cNvSpPr txBox="1"/>
            <p:nvPr/>
          </p:nvSpPr>
          <p:spPr>
            <a:xfrm>
              <a:off x="49004" y="4593767"/>
              <a:ext cx="5718742" cy="905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marL="0" lvl="0" indent="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400" kern="1200" baseline="0"/>
                <a:t>U</a:t>
              </a:r>
              <a:endParaRPr lang="en-US" sz="4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426210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D2828-7A6D-42F7-967A-135AF689F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GB" dirty="0"/>
              <a:t>2020s: The five vowels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DFB653-79EA-4ADE-955C-4B4961F407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222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D2828-7A6D-42F7-967A-135AF689F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GB" dirty="0"/>
              <a:t>2020s: The five vowels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DFB653-79EA-4ADE-955C-4B4961F407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54171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BC030EF-D48F-41C2-9572-99D8E22360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244237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4606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B109E1-45E3-4986-9663-C3EAAC0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EE9D42-BBE7-4427-9BC3-971CE96F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46441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3C4F8-803B-4676-A904-E2AEC1B8E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1" y="1240403"/>
            <a:ext cx="5943600" cy="29419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100">
                <a:solidFill>
                  <a:schemeClr val="tx1"/>
                </a:solidFill>
              </a:rPr>
              <a:t>Automation</a:t>
            </a:r>
          </a:p>
        </p:txBody>
      </p:sp>
      <p:pic>
        <p:nvPicPr>
          <p:cNvPr id="6" name="Graphic 5" descr="Robot">
            <a:extLst>
              <a:ext uri="{FF2B5EF4-FFF2-40B4-BE49-F238E27FC236}">
                <a16:creationId xmlns:a16="http://schemas.microsoft.com/office/drawing/2014/main" id="{0D3097EB-6311-4715-A131-FB3933D19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8205" y="1289905"/>
            <a:ext cx="2665258" cy="266525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EB48A55-1BF2-4319-A134-735F893579B3}"/>
              </a:ext>
            </a:extLst>
          </p:cNvPr>
          <p:cNvSpPr/>
          <p:nvPr/>
        </p:nvSpPr>
        <p:spPr>
          <a:xfrm rot="20848648">
            <a:off x="106052" y="4846451"/>
            <a:ext cx="2558265" cy="1146399"/>
          </a:xfrm>
          <a:prstGeom prst="ellipse">
            <a:avLst/>
          </a:prstGeom>
          <a:solidFill>
            <a:srgbClr val="98F3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Data import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665C0C-3504-4EFF-843F-3DDA717F9929}"/>
              </a:ext>
            </a:extLst>
          </p:cNvPr>
          <p:cNvSpPr/>
          <p:nvPr/>
        </p:nvSpPr>
        <p:spPr>
          <a:xfrm rot="1049181">
            <a:off x="7016845" y="5522471"/>
            <a:ext cx="2558265" cy="1146399"/>
          </a:xfrm>
          <a:prstGeom prst="ellipse">
            <a:avLst/>
          </a:prstGeom>
          <a:solidFill>
            <a:srgbClr val="98F3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Multiple runs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5C0D982-A841-49CB-89F8-C811062A56DD}"/>
              </a:ext>
            </a:extLst>
          </p:cNvPr>
          <p:cNvSpPr/>
          <p:nvPr/>
        </p:nvSpPr>
        <p:spPr>
          <a:xfrm rot="178188">
            <a:off x="1956988" y="5597621"/>
            <a:ext cx="2558265" cy="1146399"/>
          </a:xfrm>
          <a:prstGeom prst="ellipse">
            <a:avLst/>
          </a:prstGeom>
          <a:solidFill>
            <a:srgbClr val="98F3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Tables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92B8276-C6C0-4C0C-9FD5-90E7827B49F4}"/>
              </a:ext>
            </a:extLst>
          </p:cNvPr>
          <p:cNvSpPr/>
          <p:nvPr/>
        </p:nvSpPr>
        <p:spPr>
          <a:xfrm rot="1136991">
            <a:off x="3294705" y="4542675"/>
            <a:ext cx="2558265" cy="1146399"/>
          </a:xfrm>
          <a:prstGeom prst="ellipse">
            <a:avLst/>
          </a:prstGeom>
          <a:solidFill>
            <a:srgbClr val="98F3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Data exports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122AFF1-E932-40C1-BD7D-810FD312ED15}"/>
              </a:ext>
            </a:extLst>
          </p:cNvPr>
          <p:cNvSpPr/>
          <p:nvPr/>
        </p:nvSpPr>
        <p:spPr>
          <a:xfrm rot="1066381">
            <a:off x="8976377" y="4801450"/>
            <a:ext cx="2558265" cy="1146399"/>
          </a:xfrm>
          <a:prstGeom prst="ellipse">
            <a:avLst/>
          </a:prstGeom>
          <a:solidFill>
            <a:srgbClr val="98F3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Dashboards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1D8C368-50E3-4BC7-9513-C286E5C3CE85}"/>
              </a:ext>
            </a:extLst>
          </p:cNvPr>
          <p:cNvSpPr/>
          <p:nvPr/>
        </p:nvSpPr>
        <p:spPr>
          <a:xfrm rot="20315565">
            <a:off x="6044306" y="4162195"/>
            <a:ext cx="2558265" cy="1146399"/>
          </a:xfrm>
          <a:prstGeom prst="ellipse">
            <a:avLst/>
          </a:prstGeom>
          <a:solidFill>
            <a:srgbClr val="98F3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625677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F13B9-1BED-49EA-9F85-B8228D637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GB" dirty="0" err="1"/>
              <a:t>EXpansion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B4CEB1-593D-44CF-91C1-89B277DED0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081489"/>
              </p:ext>
            </p:extLst>
          </p:nvPr>
        </p:nvGraphicFramePr>
        <p:xfrm>
          <a:off x="960438" y="2749621"/>
          <a:ext cx="10267950" cy="298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41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E2A465-FCB1-47C8-BF11-E195014B2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GB" sz="4100"/>
              <a:t>integration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2D171F-C4BF-4926-BD4F-69E115D3F3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193933"/>
              </p:ext>
            </p:extLst>
          </p:nvPr>
        </p:nvGraphicFramePr>
        <p:xfrm>
          <a:off x="5300812" y="643466"/>
          <a:ext cx="5927575" cy="555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4456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F4D5B-954D-4496-8072-22AA87710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GB" dirty="0"/>
              <a:t>outputs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BB2F91-8A54-4B77-A348-0675B12A3E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731592"/>
              </p:ext>
            </p:extLst>
          </p:nvPr>
        </p:nvGraphicFramePr>
        <p:xfrm>
          <a:off x="960438" y="2749621"/>
          <a:ext cx="10267950" cy="298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070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tx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151259-47EC-446A-AC22-BC2EE9894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19" y="2100845"/>
            <a:ext cx="4670234" cy="19755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MRDCL: upgraded</a:t>
            </a: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4820F11-7EDE-4B28-81B3-9282257DDE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3917" y="1337407"/>
            <a:ext cx="4519149" cy="451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03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B90EE-518F-4788-BF76-B14EB539E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New </a:t>
            </a:r>
            <a:r>
              <a:rPr lang="en-GB" dirty="0" err="1"/>
              <a:t>mrdcl</a:t>
            </a:r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A02CD1-1DFA-4A18-A5B0-82F1EE7E53B1}"/>
              </a:ext>
            </a:extLst>
          </p:cNvPr>
          <p:cNvSpPr/>
          <p:nvPr/>
        </p:nvSpPr>
        <p:spPr>
          <a:xfrm>
            <a:off x="1171255" y="3524036"/>
            <a:ext cx="4222678" cy="185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/>
              <a:t>MRDCL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C457CB9-0C65-4363-B64F-1077C8CEBE38}"/>
              </a:ext>
            </a:extLst>
          </p:cNvPr>
          <p:cNvSpPr/>
          <p:nvPr/>
        </p:nvSpPr>
        <p:spPr>
          <a:xfrm>
            <a:off x="1171255" y="3524036"/>
            <a:ext cx="4222678" cy="185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002060"/>
                </a:solidFill>
              </a:rPr>
              <a:t>MRDCL Classic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F25CC4-9F92-43DD-B825-DF623F178951}"/>
              </a:ext>
            </a:extLst>
          </p:cNvPr>
          <p:cNvSpPr/>
          <p:nvPr/>
        </p:nvSpPr>
        <p:spPr>
          <a:xfrm>
            <a:off x="5629383" y="4078257"/>
            <a:ext cx="801384" cy="750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129D25-2EE5-47A4-B31D-94856B1DF0D2}"/>
              </a:ext>
            </a:extLst>
          </p:cNvPr>
          <p:cNvSpPr/>
          <p:nvPr/>
        </p:nvSpPr>
        <p:spPr>
          <a:xfrm>
            <a:off x="6666218" y="3524036"/>
            <a:ext cx="4222678" cy="185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0070C0"/>
                </a:solidFill>
              </a:rPr>
              <a:t>MRDCL Central</a:t>
            </a:r>
          </a:p>
        </p:txBody>
      </p:sp>
    </p:spTree>
    <p:extLst>
      <p:ext uri="{BB962C8B-B14F-4D97-AF65-F5344CB8AC3E}">
        <p14:creationId xmlns:p14="http://schemas.microsoft.com/office/powerpoint/2010/main" val="318092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382029"/>
      </a:dk2>
      <a:lt2>
        <a:srgbClr val="E2E3E8"/>
      </a:lt2>
      <a:accent1>
        <a:srgbClr val="B5A020"/>
      </a:accent1>
      <a:accent2>
        <a:srgbClr val="D56B17"/>
      </a:accent2>
      <a:accent3>
        <a:srgbClr val="E72E29"/>
      </a:accent3>
      <a:accent4>
        <a:srgbClr val="D51761"/>
      </a:accent4>
      <a:accent5>
        <a:srgbClr val="E729C2"/>
      </a:accent5>
      <a:accent6>
        <a:srgbClr val="AA17D5"/>
      </a:accent6>
      <a:hlink>
        <a:srgbClr val="BF3F91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450</Words>
  <Application>Microsoft Office PowerPoint</Application>
  <PresentationFormat>Widescreen</PresentationFormat>
  <Paragraphs>128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Franklin Gothic Demi Cond</vt:lpstr>
      <vt:lpstr>Franklin Gothic Medium</vt:lpstr>
      <vt:lpstr>Wingdings</vt:lpstr>
      <vt:lpstr>JuxtaposeVTI</vt:lpstr>
      <vt:lpstr>MRDCL: The 2021 Upgrade    ADVANCING SCRIPTED TABULATION software</vt:lpstr>
      <vt:lpstr>MRDCL: the focus</vt:lpstr>
      <vt:lpstr>2020s: The five vowels</vt:lpstr>
      <vt:lpstr>Automation</vt:lpstr>
      <vt:lpstr>EXpansion</vt:lpstr>
      <vt:lpstr>integration</vt:lpstr>
      <vt:lpstr>outputs</vt:lpstr>
      <vt:lpstr>MRDCL: upgraded</vt:lpstr>
      <vt:lpstr>New mrdcl</vt:lpstr>
      <vt:lpstr>mRDCL Classic: what’s new? (1)</vt:lpstr>
      <vt:lpstr>mRDCL Classic: what’s new? (2)</vt:lpstr>
      <vt:lpstr>MRDCL Central</vt:lpstr>
      <vt:lpstr>What’s next?</vt:lpstr>
      <vt:lpstr>The demo Part 1</vt:lpstr>
      <vt:lpstr>The demo Part 2</vt:lpstr>
      <vt:lpstr>The demo Part 3</vt:lpstr>
      <vt:lpstr>What’s next?</vt:lpstr>
      <vt:lpstr>MRDCL: What else?</vt:lpstr>
      <vt:lpstr>2020s: The five vowels</vt:lpstr>
      <vt:lpstr>Can I have the new release now?</vt:lpstr>
      <vt:lpstr>MRDCL: The 2021 Upgrade</vt:lpstr>
      <vt:lpstr>2020s: The five vowels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MRDCL: The 2021 Upgrade</dc:title>
  <dc:creator>Phil Hearn</dc:creator>
  <cp:lastModifiedBy>Phil Hearn</cp:lastModifiedBy>
  <cp:revision>36</cp:revision>
  <dcterms:created xsi:type="dcterms:W3CDTF">2020-11-10T14:56:12Z</dcterms:created>
  <dcterms:modified xsi:type="dcterms:W3CDTF">2020-12-01T10:00:20Z</dcterms:modified>
</cp:coreProperties>
</file>