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8288000" cy="10287000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aret" panose="020B0604020202020204" charset="0"/>
      <p:regular r:id="rId13"/>
    </p:embeddedFont>
    <p:embeddedFont>
      <p:font typeface="Garet ExtraBold" panose="020B0604020202020204" charset="0"/>
      <p:regular r:id="rId14"/>
    </p:embeddedFont>
    <p:embeddedFont>
      <p:font typeface="Open Sans Extra Bold" panose="020B0604020202020204" charset="0"/>
      <p:regular r:id="rId15"/>
    </p:embeddedFont>
    <p:embeddedFont>
      <p:font typeface="Open Sans ExtraBold" panose="020B0906030804020204" pitchFamily="34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48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svg"/><Relationship Id="rId3" Type="http://schemas.openxmlformats.org/officeDocument/2006/relationships/image" Target="../media/image15.svg"/><Relationship Id="rId7" Type="http://schemas.openxmlformats.org/officeDocument/2006/relationships/image" Target="../media/image11.svg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4999"/>
          </a:blip>
          <a:srcRect/>
          <a:stretch>
            <a:fillRect/>
          </a:stretch>
        </p:blipFill>
        <p:spPr>
          <a:xfrm>
            <a:off x="14889013" y="765583"/>
            <a:ext cx="2370287" cy="11764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13111" y="1942076"/>
            <a:ext cx="7246189" cy="7200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780151"/>
            <a:ext cx="8555237" cy="570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40"/>
              </a:lnSpc>
            </a:pPr>
            <a:r>
              <a:rPr lang="en-US" sz="8100" dirty="0">
                <a:solidFill>
                  <a:srgbClr val="000000"/>
                </a:solidFill>
                <a:latin typeface="Open Sans Extra Bold"/>
              </a:rPr>
              <a:t>Tips for </a:t>
            </a:r>
          </a:p>
          <a:p>
            <a:pPr>
              <a:lnSpc>
                <a:spcPts val="11340"/>
              </a:lnSpc>
            </a:pPr>
            <a:r>
              <a:rPr lang="en-US" sz="8100" dirty="0">
                <a:solidFill>
                  <a:srgbClr val="000000"/>
                </a:solidFill>
                <a:latin typeface="Open Sans Extra Bold"/>
              </a:rPr>
              <a:t>managing your data efficiently </a:t>
            </a:r>
          </a:p>
          <a:p>
            <a:pPr>
              <a:lnSpc>
                <a:spcPts val="11340"/>
              </a:lnSpc>
            </a:pPr>
            <a:r>
              <a:rPr lang="en-US" sz="8100" dirty="0">
                <a:solidFill>
                  <a:srgbClr val="000000"/>
                </a:solidFill>
                <a:latin typeface="Open Sans Extra Bold"/>
              </a:rPr>
              <a:t>in 2022: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423785"/>
            <a:ext cx="8555237" cy="219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300">
                <a:solidFill>
                  <a:srgbClr val="43B14B"/>
                </a:solidFill>
                <a:latin typeface="Open Sans Extra Bold"/>
              </a:rPr>
              <a:t>The Practical Aspect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96538" y="9220200"/>
            <a:ext cx="855523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Garet"/>
              </a:rPr>
              <a:t>www.mrdcsoftware.com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C9CD-11AC-4765-8EEC-00B45C3BA86A}"/>
              </a:ext>
            </a:extLst>
          </p:cNvPr>
          <p:cNvSpPr/>
          <p:nvPr/>
        </p:nvSpPr>
        <p:spPr>
          <a:xfrm>
            <a:off x="1028700" y="8700655"/>
            <a:ext cx="8440937" cy="4953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Host: Nikki Sunga – nikki.sunga@mrdcsoftware.com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20865-3475-4A34-84CF-3776C0D9266A}"/>
              </a:ext>
            </a:extLst>
          </p:cNvPr>
          <p:cNvSpPr/>
          <p:nvPr/>
        </p:nvSpPr>
        <p:spPr>
          <a:xfrm>
            <a:off x="1028700" y="9314411"/>
            <a:ext cx="8440937" cy="4953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Presenter: Phil Hearn – phil.hearn@mrdcsoftware.com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224372"/>
            <a:ext cx="6760704" cy="603392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90371" y="2737221"/>
            <a:ext cx="664686" cy="683836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077251" y="-354547"/>
            <a:ext cx="2672344" cy="267234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106527" y="981625"/>
            <a:ext cx="2306896" cy="119670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290371" y="3679055"/>
            <a:ext cx="664686" cy="66468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290371" y="4599067"/>
            <a:ext cx="664686" cy="664686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290371" y="5455516"/>
            <a:ext cx="664686" cy="664686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290371" y="6359359"/>
            <a:ext cx="664686" cy="664686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290371" y="7251080"/>
            <a:ext cx="664686" cy="664686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290371" y="8113951"/>
            <a:ext cx="664686" cy="66468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7789404" y="1076875"/>
            <a:ext cx="12911786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32"/>
              </a:lnSpc>
            </a:pPr>
            <a:r>
              <a:rPr lang="en-US" sz="7200">
                <a:solidFill>
                  <a:srgbClr val="100F0D"/>
                </a:solidFill>
                <a:latin typeface="Garet ExtraBold"/>
              </a:rPr>
              <a:t> last webinar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12112" y="2730842"/>
            <a:ext cx="767821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100F0D"/>
                </a:solidFill>
                <a:latin typeface="Garet"/>
              </a:rPr>
              <a:t>Changes in MR data processing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12112" y="5487599"/>
            <a:ext cx="767821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100F0D"/>
                </a:solidFill>
                <a:latin typeface="Garet"/>
              </a:rPr>
              <a:t>Range of software available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33315" y="2785261"/>
            <a:ext cx="1178797" cy="53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3"/>
              </a:lnSpc>
            </a:pPr>
            <a:r>
              <a:rPr lang="en-US" sz="3109">
                <a:solidFill>
                  <a:srgbClr val="FFFFFF"/>
                </a:solidFill>
                <a:latin typeface="Garet Extra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212112" y="3713822"/>
            <a:ext cx="7678216" cy="64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699" dirty="0">
                <a:solidFill>
                  <a:srgbClr val="000000"/>
                </a:solidFill>
                <a:latin typeface="Garet"/>
              </a:rPr>
              <a:t>End of straight-line processing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12112" y="4583112"/>
            <a:ext cx="767821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Garet"/>
              </a:rPr>
              <a:t>More varied paths for data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12112" y="6391442"/>
            <a:ext cx="767821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100F0D"/>
                </a:solidFill>
                <a:latin typeface="Garet"/>
              </a:rPr>
              <a:t>Don't get trapped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7285846"/>
            <a:ext cx="767821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100F0D"/>
                </a:solidFill>
                <a:latin typeface="Garet"/>
              </a:rPr>
              <a:t>Connectivity (import/export)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12112" y="8097996"/>
            <a:ext cx="767821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100F0D"/>
                </a:solidFill>
                <a:latin typeface="Garet"/>
              </a:rPr>
              <a:t>Clean Imports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033315" y="3717520"/>
            <a:ext cx="1178797" cy="53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3"/>
              </a:lnSpc>
            </a:pPr>
            <a:r>
              <a:rPr lang="en-US" sz="3109">
                <a:solidFill>
                  <a:srgbClr val="FFFFFF"/>
                </a:solidFill>
                <a:latin typeface="Garet ExtraBold"/>
              </a:rPr>
              <a:t>02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33315" y="4662170"/>
            <a:ext cx="1178797" cy="52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3"/>
              </a:lnSpc>
            </a:pPr>
            <a:r>
              <a:rPr lang="en-US" sz="3109">
                <a:solidFill>
                  <a:srgbClr val="FFFFFF"/>
                </a:solidFill>
                <a:latin typeface="Garet ExtraBold"/>
              </a:rPr>
              <a:t>03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033315" y="5497124"/>
            <a:ext cx="1178797" cy="52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3"/>
              </a:lnSpc>
            </a:pPr>
            <a:r>
              <a:rPr lang="en-US" sz="3109">
                <a:solidFill>
                  <a:srgbClr val="FFFFFF"/>
                </a:solidFill>
                <a:latin typeface="Garet ExtraBold"/>
              </a:rPr>
              <a:t>04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033315" y="6400967"/>
            <a:ext cx="1178797" cy="52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3"/>
              </a:lnSpc>
            </a:pPr>
            <a:r>
              <a:rPr lang="en-US" sz="3109">
                <a:solidFill>
                  <a:srgbClr val="FFFFFF"/>
                </a:solidFill>
                <a:latin typeface="Garet ExtraBold"/>
              </a:rPr>
              <a:t>05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033315" y="7292689"/>
            <a:ext cx="1178797" cy="52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3"/>
              </a:lnSpc>
            </a:pPr>
            <a:r>
              <a:rPr lang="en-US" sz="3109">
                <a:solidFill>
                  <a:srgbClr val="FFFFFF"/>
                </a:solidFill>
                <a:latin typeface="Garet ExtraBold"/>
              </a:rPr>
              <a:t>06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033315" y="8155559"/>
            <a:ext cx="1178797" cy="52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3"/>
              </a:lnSpc>
            </a:pPr>
            <a:r>
              <a:rPr lang="en-US" sz="3109">
                <a:solidFill>
                  <a:srgbClr val="FFFFFF"/>
                </a:solidFill>
                <a:latin typeface="Garet ExtraBold"/>
              </a:rPr>
              <a:t>07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33511" y="1076875"/>
            <a:ext cx="12911786" cy="1007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32"/>
              </a:lnSpc>
            </a:pPr>
            <a:r>
              <a:rPr lang="en-US" sz="7200" dirty="0" err="1">
                <a:solidFill>
                  <a:srgbClr val="43B14B"/>
                </a:solidFill>
                <a:latin typeface="Garet ExtraBold"/>
              </a:rPr>
              <a:t>Summarising</a:t>
            </a:r>
            <a:r>
              <a:rPr lang="en-US" sz="7200" dirty="0">
                <a:solidFill>
                  <a:srgbClr val="43B14B"/>
                </a:solidFill>
                <a:latin typeface="Garet Extra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75534" y="2177684"/>
            <a:ext cx="4704033" cy="471196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94467" y="2244862"/>
            <a:ext cx="6964833" cy="723619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09700" y="4966637"/>
            <a:ext cx="1342777" cy="134277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09700" y="7283959"/>
            <a:ext cx="1342777" cy="1342777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348" t="30245"/>
          <a:stretch>
            <a:fillRect/>
          </a:stretch>
        </p:blipFill>
        <p:spPr>
          <a:xfrm>
            <a:off x="16727550" y="7734345"/>
            <a:ext cx="1465200" cy="11942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9524" y="5143500"/>
            <a:ext cx="743129" cy="9875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9524" y="7461574"/>
            <a:ext cx="743129" cy="98754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1644722"/>
            <a:ext cx="15179095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40"/>
              </a:lnSpc>
            </a:pPr>
            <a:r>
              <a:rPr lang="en-US" sz="9000">
                <a:solidFill>
                  <a:srgbClr val="100F0D"/>
                </a:solidFill>
                <a:latin typeface="Garet ExtraBold"/>
              </a:rPr>
              <a:t>This Webinar: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46197" y="4710173"/>
            <a:ext cx="7409946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100F0D"/>
                </a:solidFill>
                <a:latin typeface="Garet"/>
              </a:rPr>
              <a:t>Not a demo of our software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46197" y="7501520"/>
            <a:ext cx="662863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100F0D"/>
                </a:solidFill>
                <a:latin typeface="Garet"/>
              </a:rPr>
              <a:t>Not a sales demo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04919" y="2995367"/>
            <a:ext cx="15179095" cy="108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68"/>
              </a:lnSpc>
            </a:pPr>
            <a:r>
              <a:rPr lang="en-US" sz="7800">
                <a:solidFill>
                  <a:srgbClr val="43B14B"/>
                </a:solidFill>
                <a:latin typeface="Garet ExtraBold"/>
              </a:rPr>
              <a:t>What it's not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79025" y="4187240"/>
            <a:ext cx="2263369" cy="22633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10075">
            <a:off x="8133825" y="4653766"/>
            <a:ext cx="1037846" cy="9794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85900" y="2146943"/>
            <a:ext cx="16230600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40"/>
              </a:lnSpc>
            </a:pPr>
            <a:r>
              <a:rPr lang="en-US" sz="9000">
                <a:solidFill>
                  <a:srgbClr val="100F0D"/>
                </a:solidFill>
                <a:latin typeface="Garet ExtraBold"/>
              </a:rPr>
              <a:t>This webinar :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430756" y="4059431"/>
            <a:ext cx="2263369" cy="226336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0932" y="9163050"/>
            <a:ext cx="2535568" cy="570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894" t="27412"/>
          <a:stretch>
            <a:fillRect/>
          </a:stretch>
        </p:blipFill>
        <p:spPr>
          <a:xfrm>
            <a:off x="0" y="780372"/>
            <a:ext cx="2310578" cy="124274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6386259" y="-253274"/>
            <a:ext cx="2401739" cy="24017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11573" y="947595"/>
            <a:ext cx="2073296" cy="10755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298478" y="4556809"/>
            <a:ext cx="1424463" cy="15242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800325" y="4429000"/>
            <a:ext cx="1524231" cy="152423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10578" y="7141332"/>
            <a:ext cx="5541043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00F0D"/>
                </a:solidFill>
                <a:latin typeface="Garet"/>
              </a:rPr>
              <a:t>Exemplifying processes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05899" y="6893682"/>
            <a:ext cx="5405674" cy="207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00F0D"/>
                </a:solidFill>
                <a:latin typeface="Garet"/>
              </a:rPr>
              <a:t>Walk through of typical processes with comments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72700" y="2272290"/>
            <a:ext cx="16230600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40"/>
              </a:lnSpc>
            </a:pPr>
            <a:r>
              <a:rPr lang="en-US" sz="9000">
                <a:solidFill>
                  <a:srgbClr val="43B14B"/>
                </a:solidFill>
                <a:latin typeface="Garet ExtraBold"/>
              </a:rPr>
              <a:t>What it is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06892" y="2505583"/>
            <a:ext cx="10934576" cy="996413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050898" y="1776903"/>
            <a:ext cx="13066687" cy="11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86"/>
              </a:lnSpc>
            </a:pPr>
            <a:r>
              <a:rPr lang="en-US" sz="8100">
                <a:solidFill>
                  <a:srgbClr val="100F0D"/>
                </a:solidFill>
                <a:latin typeface="Garet ExtraBold"/>
              </a:rPr>
              <a:t>This webinar: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42606" y="4512606"/>
            <a:ext cx="11418776" cy="2971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5654">
                <a:solidFill>
                  <a:srgbClr val="100F0D"/>
                </a:solidFill>
                <a:latin typeface="Garet"/>
              </a:rPr>
              <a:t>Identifying considerations and needs from modern</a:t>
            </a:r>
          </a:p>
          <a:p>
            <a:pPr algn="ctr">
              <a:lnSpc>
                <a:spcPts val="7916"/>
              </a:lnSpc>
            </a:pPr>
            <a:r>
              <a:rPr lang="en-US" sz="5654">
                <a:solidFill>
                  <a:srgbClr val="100F0D"/>
                </a:solidFill>
                <a:latin typeface="Garet"/>
              </a:rPr>
              <a:t> MR Software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81593" y="1380396"/>
            <a:ext cx="2056357" cy="18133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688713" y="1776903"/>
            <a:ext cx="13066687" cy="11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86"/>
              </a:lnSpc>
            </a:pPr>
            <a:r>
              <a:rPr lang="en-US" sz="8100">
                <a:solidFill>
                  <a:srgbClr val="43B14B"/>
                </a:solidFill>
                <a:latin typeface="Garet ExtraBold"/>
              </a:rPr>
              <a:t>The Goal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 questionnaire">
            <a:hlinkClick r:id="" action="ppaction://media"/>
            <a:extLst>
              <a:ext uri="{FF2B5EF4-FFF2-40B4-BE49-F238E27FC236}">
                <a16:creationId xmlns:a16="http://schemas.microsoft.com/office/drawing/2014/main" id="{AE8D5674-4ADA-4822-BDFE-21C08942E4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83" y="0"/>
            <a:ext cx="18621787" cy="100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2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0879" y="2881127"/>
            <a:ext cx="6648421" cy="523563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4768806"/>
            <a:ext cx="7436425" cy="0"/>
          </a:xfrm>
          <a:prstGeom prst="line">
            <a:avLst/>
          </a:prstGeom>
          <a:ln w="28575" cap="rnd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1390650"/>
            <a:ext cx="9582179" cy="245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40"/>
              </a:lnSpc>
            </a:pPr>
            <a:r>
              <a:rPr lang="en-US" sz="9000">
                <a:solidFill>
                  <a:srgbClr val="100F0D"/>
                </a:solidFill>
                <a:latin typeface="Garet ExtraBold"/>
              </a:rPr>
              <a:t>Do you have any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7356" y="4140985"/>
            <a:ext cx="797664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100F0D"/>
                </a:solidFill>
                <a:latin typeface="Garet"/>
              </a:rPr>
              <a:t>We'd love to hear from you!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69202" y="6890727"/>
            <a:ext cx="866608" cy="86660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0468" y="7162249"/>
            <a:ext cx="453329" cy="3235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31460" y="7039313"/>
            <a:ext cx="6712540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spc="36">
                <a:solidFill>
                  <a:srgbClr val="100F0D"/>
                </a:solidFill>
                <a:latin typeface="Garet"/>
              </a:rPr>
              <a:t>sales@mrdcsoftware.com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69202" y="5551881"/>
            <a:ext cx="866608" cy="86660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B14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1216" y="5753895"/>
            <a:ext cx="462581" cy="46258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431460" y="5677695"/>
            <a:ext cx="6067048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spc="36">
                <a:solidFill>
                  <a:srgbClr val="100F0D"/>
                </a:solidFill>
                <a:latin typeface="Garet"/>
              </a:rPr>
              <a:t>www.mrdcsoftware.com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26399" y="2680335"/>
            <a:ext cx="9582179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40"/>
              </a:lnSpc>
            </a:pPr>
            <a:r>
              <a:rPr lang="en-US" sz="9000">
                <a:solidFill>
                  <a:srgbClr val="43B14B"/>
                </a:solidFill>
                <a:latin typeface="Garet ExtraBold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149</Words>
  <Application>Microsoft Office PowerPoint</Application>
  <PresentationFormat>Custom</PresentationFormat>
  <Paragraphs>40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Garet ExtraBold</vt:lpstr>
      <vt:lpstr>Open Sans Extra Bold</vt:lpstr>
      <vt:lpstr>Garet</vt:lpstr>
      <vt:lpstr>Calibri</vt:lpstr>
      <vt:lpstr>Open Sans ExtraBold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Yellow Illustrated Professional SEO Presentation</dc:title>
  <cp:lastModifiedBy>Phil Hearn</cp:lastModifiedBy>
  <cp:revision>4</cp:revision>
  <cp:lastPrinted>2022-03-14T15:10:06Z</cp:lastPrinted>
  <dcterms:created xsi:type="dcterms:W3CDTF">2006-08-16T00:00:00Z</dcterms:created>
  <dcterms:modified xsi:type="dcterms:W3CDTF">2022-03-14T15:18:53Z</dcterms:modified>
  <dc:identifier>DAE6bdebKZ8</dc:identifier>
</cp:coreProperties>
</file>